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5" r:id="rId4"/>
    <p:sldId id="292" r:id="rId5"/>
    <p:sldId id="261" r:id="rId6"/>
    <p:sldId id="294" r:id="rId7"/>
    <p:sldId id="308" r:id="rId8"/>
    <p:sldId id="310" r:id="rId9"/>
    <p:sldId id="314" r:id="rId10"/>
    <p:sldId id="29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4675" autoAdjust="0"/>
  </p:normalViewPr>
  <p:slideViewPr>
    <p:cSldViewPr snapToGrid="0">
      <p:cViewPr varScale="1">
        <p:scale>
          <a:sx n="86" d="100"/>
          <a:sy n="86" d="100"/>
        </p:scale>
        <p:origin x="1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0D29B9EE-4C18-477F-99BE-32111F0E7D28}"/>
    <pc:docChg chg="custSel addSld delSld modSld">
      <pc:chgData name="Siniša Vuksan" userId="3af124f9-b8e7-46e3-9422-21ae1d17ac0b" providerId="ADAL" clId="{0D29B9EE-4C18-477F-99BE-32111F0E7D28}" dt="2022-02-11T10:19:46.864" v="1373" actId="20577"/>
      <pc:docMkLst>
        <pc:docMk/>
      </pc:docMkLst>
      <pc:sldChg chg="modSp">
        <pc:chgData name="Siniša Vuksan" userId="3af124f9-b8e7-46e3-9422-21ae1d17ac0b" providerId="ADAL" clId="{0D29B9EE-4C18-477F-99BE-32111F0E7D28}" dt="2022-02-11T09:46:55.041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D29B9EE-4C18-477F-99BE-32111F0E7D28}" dt="2022-02-11T09:46:55.041" v="26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0D29B9EE-4C18-477F-99BE-32111F0E7D28}" dt="2022-02-11T09:46:27.530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mod delAnim modAnim">
        <pc:chgData name="Siniša Vuksan" userId="3af124f9-b8e7-46e3-9422-21ae1d17ac0b" providerId="ADAL" clId="{0D29B9EE-4C18-477F-99BE-32111F0E7D28}" dt="2022-02-11T10:07:32.303" v="590" actId="1035"/>
        <pc:sldMkLst>
          <pc:docMk/>
          <pc:sldMk cId="1067701834" sldId="261"/>
        </pc:sldMkLst>
        <pc:spChg chg="mod">
          <ac:chgData name="Siniša Vuksan" userId="3af124f9-b8e7-46e3-9422-21ae1d17ac0b" providerId="ADAL" clId="{0D29B9EE-4C18-477F-99BE-32111F0E7D28}" dt="2022-02-11T10:07:32.303" v="590" actId="1035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07:25.162" v="587" actId="1036"/>
          <ac:spMkLst>
            <pc:docMk/>
            <pc:sldMk cId="1067701834" sldId="261"/>
            <ac:spMk id="7" creationId="{9EC348AB-40B7-4C41-8A24-E2D9AFD4C325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18" creationId="{0740C053-29B0-48E0-B571-FC0DB248DCB5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19" creationId="{5B59BDC2-4D6C-47F4-B093-0C75AE7989FF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0" creationId="{ED7C1A25-EF94-4FA2-AEF5-612D09A34C44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1" creationId="{65476AB7-61B4-465A-A27F-27BC3B77A3FE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2" creationId="{F565A1BE-4410-4286-A4DD-5E19FB1E13B6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3" creationId="{978B78D2-2639-4E31-8936-AF232A8A3B7C}"/>
          </ac:spMkLst>
        </pc:spChg>
        <pc:spChg chg="del">
          <ac:chgData name="Siniša Vuksan" userId="3af124f9-b8e7-46e3-9422-21ae1d17ac0b" providerId="ADAL" clId="{0D29B9EE-4C18-477F-99BE-32111F0E7D28}" dt="2022-02-11T10:06:35.077" v="571" actId="478"/>
          <ac:spMkLst>
            <pc:docMk/>
            <pc:sldMk cId="1067701834" sldId="261"/>
            <ac:spMk id="24" creationId="{1F9DC632-6A8A-4BEC-A31E-12C0FFA2CD8A}"/>
          </ac:spMkLst>
        </pc:spChg>
        <pc:spChg chg="del">
          <ac:chgData name="Siniša Vuksan" userId="3af124f9-b8e7-46e3-9422-21ae1d17ac0b" providerId="ADAL" clId="{0D29B9EE-4C18-477F-99BE-32111F0E7D28}" dt="2022-02-11T10:06:19.993" v="568" actId="21"/>
          <ac:spMkLst>
            <pc:docMk/>
            <pc:sldMk cId="1067701834" sldId="261"/>
            <ac:spMk id="25" creationId="{299E8200-DFCD-46F7-BE4B-711DB7648A66}"/>
          </ac:spMkLst>
        </pc:spChg>
        <pc:picChg chg="mod">
          <ac:chgData name="Siniša Vuksan" userId="3af124f9-b8e7-46e3-9422-21ae1d17ac0b" providerId="ADAL" clId="{0D29B9EE-4C18-477F-99BE-32111F0E7D28}" dt="2022-02-11T10:05:56.431" v="564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07:11.720" v="576" actId="14100"/>
          <ac:picMkLst>
            <pc:docMk/>
            <pc:sldMk cId="1067701834" sldId="261"/>
            <ac:picMk id="6" creationId="{D255B4FC-89B0-4357-9C41-9F0792D7E4FD}"/>
          </ac:picMkLst>
        </pc:picChg>
        <pc:picChg chg="del">
          <ac:chgData name="Siniša Vuksan" userId="3af124f9-b8e7-46e3-9422-21ae1d17ac0b" providerId="ADAL" clId="{0D29B9EE-4C18-477F-99BE-32111F0E7D28}" dt="2022-02-11T10:06:31.966" v="570" actId="478"/>
          <ac:picMkLst>
            <pc:docMk/>
            <pc:sldMk cId="1067701834" sldId="261"/>
            <ac:picMk id="1026" creationId="{FE6A7790-B0A4-42D0-B861-D2D497134A9F}"/>
          </ac:picMkLst>
        </pc:picChg>
      </pc:sldChg>
      <pc:sldChg chg="modSp mod">
        <pc:chgData name="Siniša Vuksan" userId="3af124f9-b8e7-46e3-9422-21ae1d17ac0b" providerId="ADAL" clId="{0D29B9EE-4C18-477F-99BE-32111F0E7D28}" dt="2022-02-11T09:52:35.253" v="335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0D29B9EE-4C18-477F-99BE-32111F0E7D28}" dt="2022-02-11T09:47:26.850" v="30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0D29B9EE-4C18-477F-99BE-32111F0E7D28}" dt="2022-02-11T09:47:14.738" v="27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0D29B9EE-4C18-477F-99BE-32111F0E7D28}" dt="2022-02-11T09:52:35.253" v="335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0D29B9EE-4C18-477F-99BE-32111F0E7D28}" dt="2022-02-11T09:48:13.572" v="34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0D29B9EE-4C18-477F-99BE-32111F0E7D28}" dt="2022-02-11T09:50:45.427" v="97" actId="107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 modAnim">
        <pc:chgData name="Siniša Vuksan" userId="3af124f9-b8e7-46e3-9422-21ae1d17ac0b" providerId="ADAL" clId="{0D29B9EE-4C18-477F-99BE-32111F0E7D28}" dt="2022-02-11T10:03:49.266" v="563" actId="27636"/>
        <pc:sldMkLst>
          <pc:docMk/>
          <pc:sldMk cId="1236318662" sldId="292"/>
        </pc:sldMkLst>
        <pc:spChg chg="mod">
          <ac:chgData name="Siniša Vuksan" userId="3af124f9-b8e7-46e3-9422-21ae1d17ac0b" providerId="ADAL" clId="{0D29B9EE-4C18-477F-99BE-32111F0E7D28}" dt="2022-02-11T09:58:53.636" v="485" actId="20577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0D29B9EE-4C18-477F-99BE-32111F0E7D28}" dt="2022-02-11T10:03:49.266" v="563" actId="27636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0D29B9EE-4C18-477F-99BE-32111F0E7D28}" dt="2022-02-11T09:58:48.181" v="481" actId="14100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0D29B9EE-4C18-477F-99BE-32111F0E7D28}" dt="2022-02-11T09:48:22.483" v="36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0D29B9EE-4C18-477F-99BE-32111F0E7D28}" dt="2022-02-11T09:50:01.044" v="95" actId="1035"/>
        <pc:sldMkLst>
          <pc:docMk/>
          <pc:sldMk cId="3772707989" sldId="293"/>
        </pc:sldMkLst>
        <pc:spChg chg="mod">
          <ac:chgData name="Siniša Vuksan" userId="3af124f9-b8e7-46e3-9422-21ae1d17ac0b" providerId="ADAL" clId="{0D29B9EE-4C18-477F-99BE-32111F0E7D28}" dt="2022-02-11T09:47:44.668" v="33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0D29B9EE-4C18-477F-99BE-32111F0E7D28}" dt="2022-02-11T09:50:01.044" v="95" actId="1035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0D29B9EE-4C18-477F-99BE-32111F0E7D28}" dt="2022-02-11T09:49:54.619" v="92" actId="107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0D29B9EE-4C18-477F-99BE-32111F0E7D28}" dt="2022-02-11T09:48:28.127" v="37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delSp modSp mod delAnim">
        <pc:chgData name="Siniša Vuksan" userId="3af124f9-b8e7-46e3-9422-21ae1d17ac0b" providerId="ADAL" clId="{0D29B9EE-4C18-477F-99BE-32111F0E7D28}" dt="2022-02-11T10:08:59.723" v="725" actId="1035"/>
        <pc:sldMkLst>
          <pc:docMk/>
          <pc:sldMk cId="3442932805" sldId="294"/>
        </pc:sldMkLst>
        <pc:spChg chg="mod">
          <ac:chgData name="Siniša Vuksan" userId="3af124f9-b8e7-46e3-9422-21ae1d17ac0b" providerId="ADAL" clId="{0D29B9EE-4C18-477F-99BE-32111F0E7D28}" dt="2022-02-11T10:08:59.723" v="725" actId="1035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0D29B9EE-4C18-477F-99BE-32111F0E7D28}" dt="2022-02-11T10:08:51.144" v="717" actId="478"/>
          <ac:spMkLst>
            <pc:docMk/>
            <pc:sldMk cId="3442932805" sldId="294"/>
            <ac:spMk id="13" creationId="{1CAA2B20-6142-4890-A25F-34A4199C4CA8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4" creationId="{CBF2DF9B-BB89-4091-9B30-E1E5DFDA4963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5" creationId="{9A451ECE-15D9-475A-AACF-D3330CC43DAE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6" creationId="{ACB10ED3-7782-4306-AEB5-74EE0B1B152E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7" creationId="{0F64443A-463E-4D88-8E1E-ECD0270FD35C}"/>
          </ac:spMkLst>
        </pc:spChg>
        <pc:spChg chg="del">
          <ac:chgData name="Siniša Vuksan" userId="3af124f9-b8e7-46e3-9422-21ae1d17ac0b" providerId="ADAL" clId="{0D29B9EE-4C18-477F-99BE-32111F0E7D28}" dt="2022-02-11T10:06:38.860" v="572" actId="478"/>
          <ac:spMkLst>
            <pc:docMk/>
            <pc:sldMk cId="3442932805" sldId="294"/>
            <ac:spMk id="18" creationId="{50ABA80E-00A9-49DB-ACB4-6BC98668B36D}"/>
          </ac:spMkLst>
        </pc:spChg>
        <pc:picChg chg="mod">
          <ac:chgData name="Siniša Vuksan" userId="3af124f9-b8e7-46e3-9422-21ae1d17ac0b" providerId="ADAL" clId="{0D29B9EE-4C18-477F-99BE-32111F0E7D28}" dt="2022-02-11T10:06:01.767" v="565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08:53.941" v="718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0D29B9EE-4C18-477F-99BE-32111F0E7D28}" dt="2022-02-11T09:58:02.092" v="478" actId="20577"/>
        <pc:sldMkLst>
          <pc:docMk/>
          <pc:sldMk cId="986372035" sldId="305"/>
        </pc:sldMkLst>
        <pc:spChg chg="mod">
          <ac:chgData name="Siniša Vuksan" userId="3af124f9-b8e7-46e3-9422-21ae1d17ac0b" providerId="ADAL" clId="{0D29B9EE-4C18-477F-99BE-32111F0E7D28}" dt="2022-02-11T09:58:02.092" v="478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0D29B9EE-4C18-477F-99BE-32111F0E7D28}" dt="2022-02-11T09:53:08.443" v="339" actId="14100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0D29B9EE-4C18-477F-99BE-32111F0E7D28}" dt="2022-02-11T09:48:18.246" v="35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0D29B9EE-4C18-477F-99BE-32111F0E7D28}" dt="2022-02-11T09:53:21.898" v="340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delSp modSp mod delAnim">
        <pc:chgData name="Siniša Vuksan" userId="3af124f9-b8e7-46e3-9422-21ae1d17ac0b" providerId="ADAL" clId="{0D29B9EE-4C18-477F-99BE-32111F0E7D28}" dt="2022-02-11T10:10:07.542" v="875" actId="1076"/>
        <pc:sldMkLst>
          <pc:docMk/>
          <pc:sldMk cId="1275567278" sldId="308"/>
        </pc:sldMkLst>
        <pc:spChg chg="mod">
          <ac:chgData name="Siniša Vuksan" userId="3af124f9-b8e7-46e3-9422-21ae1d17ac0b" providerId="ADAL" clId="{0D29B9EE-4C18-477F-99BE-32111F0E7D28}" dt="2022-02-11T10:10:02.925" v="874" actId="1035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10:07.542" v="875" actId="1076"/>
          <ac:spMkLst>
            <pc:docMk/>
            <pc:sldMk cId="1275567278" sldId="308"/>
            <ac:spMk id="7" creationId="{2C1B5FF1-443A-4D88-A9B4-EB0547783EE9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2" creationId="{D0210425-5A19-4E4E-8ACB-62B0D05DB971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3" creationId="{40941262-E8F4-4D1A-960A-9C22A930A5DD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4" creationId="{590055E1-6282-44B1-B9EB-7E0DE002BDAD}"/>
          </ac:spMkLst>
        </pc:spChg>
        <pc:spChg chg="del">
          <ac:chgData name="Siniša Vuksan" userId="3af124f9-b8e7-46e3-9422-21ae1d17ac0b" providerId="ADAL" clId="{0D29B9EE-4C18-477F-99BE-32111F0E7D28}" dt="2022-02-11T10:06:45.299" v="573" actId="478"/>
          <ac:spMkLst>
            <pc:docMk/>
            <pc:sldMk cId="1275567278" sldId="308"/>
            <ac:spMk id="15" creationId="{3F0CF5B2-4A0E-4590-A3CC-817A02931265}"/>
          </ac:spMkLst>
        </pc:spChg>
        <pc:picChg chg="mod">
          <ac:chgData name="Siniša Vuksan" userId="3af124f9-b8e7-46e3-9422-21ae1d17ac0b" providerId="ADAL" clId="{0D29B9EE-4C18-477F-99BE-32111F0E7D28}" dt="2022-02-11T10:06:09.900" v="566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09:24.494" v="729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0D29B9EE-4C18-477F-99BE-32111F0E7D28}" dt="2022-02-11T10:14:39.635" v="1025" actId="1036"/>
        <pc:sldMkLst>
          <pc:docMk/>
          <pc:sldMk cId="2288552726" sldId="310"/>
        </pc:sldMkLst>
        <pc:spChg chg="mod">
          <ac:chgData name="Siniša Vuksan" userId="3af124f9-b8e7-46e3-9422-21ae1d17ac0b" providerId="ADAL" clId="{0D29B9EE-4C18-477F-99BE-32111F0E7D28}" dt="2022-02-11T10:12:02.282" v="944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0D29B9EE-4C18-477F-99BE-32111F0E7D28}" dt="2022-02-11T10:14:18.441" v="1013" actId="14100"/>
          <ac:spMkLst>
            <pc:docMk/>
            <pc:sldMk cId="2288552726" sldId="310"/>
            <ac:spMk id="5" creationId="{718FF3D2-6816-42B0-822B-02DA9A789822}"/>
          </ac:spMkLst>
        </pc:spChg>
        <pc:spChg chg="add mod">
          <ac:chgData name="Siniša Vuksan" userId="3af124f9-b8e7-46e3-9422-21ae1d17ac0b" providerId="ADAL" clId="{0D29B9EE-4C18-477F-99BE-32111F0E7D28}" dt="2022-02-11T10:14:39.635" v="1025" actId="1036"/>
          <ac:spMkLst>
            <pc:docMk/>
            <pc:sldMk cId="2288552726" sldId="310"/>
            <ac:spMk id="14" creationId="{702ED208-45F8-4F80-B2AE-B883915CD057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5" creationId="{BBB3C7AE-092C-42F3-A4AB-0952A2C69FE6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6" creationId="{9D476083-6CFB-470A-BEF5-1915CBB390FC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7" creationId="{FBE6B9B2-A580-469E-AAFC-448C46477C5C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8" creationId="{DCDB2C6A-770E-4A16-9491-3BF90961A2DB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29" creationId="{163A1D45-A653-44CF-9C4B-863964423BDF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30" creationId="{CEA91058-24E1-4D8A-B491-D0D5EFEFAA1E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31" creationId="{6053CF38-FD78-4644-A64A-8DAA14E90DB8}"/>
          </ac:spMkLst>
        </pc:spChg>
        <pc:spChg chg="del">
          <ac:chgData name="Siniša Vuksan" userId="3af124f9-b8e7-46e3-9422-21ae1d17ac0b" providerId="ADAL" clId="{0D29B9EE-4C18-477F-99BE-32111F0E7D28}" dt="2022-02-11T10:12:08.267" v="946" actId="478"/>
          <ac:spMkLst>
            <pc:docMk/>
            <pc:sldMk cId="2288552726" sldId="310"/>
            <ac:spMk id="32" creationId="{77907566-F361-468D-BF25-D5719C5D64AA}"/>
          </ac:spMkLst>
        </pc:spChg>
        <pc:picChg chg="mod">
          <ac:chgData name="Siniša Vuksan" userId="3af124f9-b8e7-46e3-9422-21ae1d17ac0b" providerId="ADAL" clId="{0D29B9EE-4C18-477F-99BE-32111F0E7D28}" dt="2022-02-11T10:12:32.414" v="948" actId="14826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13:26.552" v="957" actId="14100"/>
          <ac:picMkLst>
            <pc:docMk/>
            <pc:sldMk cId="2288552726" sldId="310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0D29B9EE-4C18-477F-99BE-32111F0E7D28}" dt="2022-02-11T10:16:31.131" v="1158" actId="1036"/>
        <pc:sldMkLst>
          <pc:docMk/>
          <pc:sldMk cId="4116964709" sldId="311"/>
        </pc:sldMkLst>
        <pc:spChg chg="mod">
          <ac:chgData name="Siniša Vuksan" userId="3af124f9-b8e7-46e3-9422-21ae1d17ac0b" providerId="ADAL" clId="{0D29B9EE-4C18-477F-99BE-32111F0E7D28}" dt="2022-02-11T10:16:10.266" v="1137" actId="20577"/>
          <ac:spMkLst>
            <pc:docMk/>
            <pc:sldMk cId="4116964709" sldId="311"/>
            <ac:spMk id="5" creationId="{718FF3D2-6816-42B0-822B-02DA9A789822}"/>
          </ac:spMkLst>
        </pc:spChg>
        <pc:spChg chg="add mod">
          <ac:chgData name="Siniša Vuksan" userId="3af124f9-b8e7-46e3-9422-21ae1d17ac0b" providerId="ADAL" clId="{0D29B9EE-4C18-477F-99BE-32111F0E7D28}" dt="2022-02-11T10:16:31.131" v="1158" actId="1036"/>
          <ac:spMkLst>
            <pc:docMk/>
            <pc:sldMk cId="4116964709" sldId="311"/>
            <ac:spMk id="9" creationId="{862E76A4-D43A-47E8-8435-EC676C85FFD6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17" creationId="{EFC4B260-9BFB-48F7-9F82-0CA13C1CEDC0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18" creationId="{660654D4-A3C9-4089-970C-3707E6783C1A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19" creationId="{E0D431BE-2189-4FB7-963F-CE1E71BEBAFE}"/>
          </ac:spMkLst>
        </pc:spChg>
        <pc:spChg chg="del">
          <ac:chgData name="Siniša Vuksan" userId="3af124f9-b8e7-46e3-9422-21ae1d17ac0b" providerId="ADAL" clId="{0D29B9EE-4C18-477F-99BE-32111F0E7D28}" dt="2022-02-11T10:12:40.448" v="949" actId="478"/>
          <ac:spMkLst>
            <pc:docMk/>
            <pc:sldMk cId="4116964709" sldId="311"/>
            <ac:spMk id="20" creationId="{37B8C9C5-5E27-497B-BAAC-97D82310E7EA}"/>
          </ac:spMkLst>
        </pc:spChg>
        <pc:picChg chg="mod">
          <ac:chgData name="Siniša Vuksan" userId="3af124f9-b8e7-46e3-9422-21ae1d17ac0b" providerId="ADAL" clId="{0D29B9EE-4C18-477F-99BE-32111F0E7D28}" dt="2022-02-11T10:12:44.591" v="951" actId="14826"/>
          <ac:picMkLst>
            <pc:docMk/>
            <pc:sldMk cId="4116964709" sldId="31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16:14.595" v="1144" actId="1035"/>
          <ac:picMkLst>
            <pc:docMk/>
            <pc:sldMk cId="4116964709" sldId="311"/>
            <ac:picMk id="6" creationId="{D255B4FC-89B0-4357-9C41-9F0792D7E4FD}"/>
          </ac:picMkLst>
        </pc:picChg>
      </pc:sldChg>
      <pc:sldChg chg="addSp modSp mod modAnim">
        <pc:chgData name="Siniša Vuksan" userId="3af124f9-b8e7-46e3-9422-21ae1d17ac0b" providerId="ADAL" clId="{0D29B9EE-4C18-477F-99BE-32111F0E7D28}" dt="2022-02-11T10:11:47.617" v="941"/>
        <pc:sldMkLst>
          <pc:docMk/>
          <pc:sldMk cId="3177912128" sldId="313"/>
        </pc:sldMkLst>
        <pc:spChg chg="mod">
          <ac:chgData name="Siniša Vuksan" userId="3af124f9-b8e7-46e3-9422-21ae1d17ac0b" providerId="ADAL" clId="{0D29B9EE-4C18-477F-99BE-32111F0E7D28}" dt="2022-02-11T10:10:45.507" v="910" actId="1036"/>
          <ac:spMkLst>
            <pc:docMk/>
            <pc:sldMk cId="3177912128" sldId="313"/>
            <ac:spMk id="5" creationId="{718FF3D2-6816-42B0-822B-02DA9A789822}"/>
          </ac:spMkLst>
        </pc:spChg>
        <pc:spChg chg="add mod">
          <ac:chgData name="Siniša Vuksan" userId="3af124f9-b8e7-46e3-9422-21ae1d17ac0b" providerId="ADAL" clId="{0D29B9EE-4C18-477F-99BE-32111F0E7D28}" dt="2022-02-11T10:11:30.154" v="924" actId="20577"/>
          <ac:spMkLst>
            <pc:docMk/>
            <pc:sldMk cId="3177912128" sldId="313"/>
            <ac:spMk id="7" creationId="{EF38295B-17D5-4404-85E3-4FA7310224C1}"/>
          </ac:spMkLst>
        </pc:spChg>
        <pc:picChg chg="mod">
          <ac:chgData name="Siniša Vuksan" userId="3af124f9-b8e7-46e3-9422-21ae1d17ac0b" providerId="ADAL" clId="{0D29B9EE-4C18-477F-99BE-32111F0E7D28}" dt="2022-02-11T10:06:14.850" v="567" actId="14826"/>
          <ac:picMkLst>
            <pc:docMk/>
            <pc:sldMk cId="3177912128" sldId="313"/>
            <ac:picMk id="4" creationId="{6EA4478F-12CA-4225-8F02-AFD946883A9C}"/>
          </ac:picMkLst>
        </pc:picChg>
        <pc:picChg chg="mod">
          <ac:chgData name="Siniša Vuksan" userId="3af124f9-b8e7-46e3-9422-21ae1d17ac0b" providerId="ADAL" clId="{0D29B9EE-4C18-477F-99BE-32111F0E7D28}" dt="2022-02-11T10:10:28.772" v="876" actId="14826"/>
          <ac:picMkLst>
            <pc:docMk/>
            <pc:sldMk cId="3177912128" sldId="313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0D29B9EE-4C18-477F-99BE-32111F0E7D28}" dt="2022-02-11T10:11:09.952" v="922" actId="1035"/>
          <ac:picMkLst>
            <pc:docMk/>
            <pc:sldMk cId="3177912128" sldId="313"/>
            <ac:picMk id="8" creationId="{8ECCD800-36F6-410C-888A-00C22198B694}"/>
          </ac:picMkLst>
        </pc:picChg>
        <pc:picChg chg="add mod">
          <ac:chgData name="Siniša Vuksan" userId="3af124f9-b8e7-46e3-9422-21ae1d17ac0b" providerId="ADAL" clId="{0D29B9EE-4C18-477F-99BE-32111F0E7D28}" dt="2022-02-11T10:11:37.860" v="931" actId="1035"/>
          <ac:picMkLst>
            <pc:docMk/>
            <pc:sldMk cId="3177912128" sldId="313"/>
            <ac:picMk id="9" creationId="{B6ECFA3E-90A6-452A-BAA6-127D7A49EC88}"/>
          </ac:picMkLst>
        </pc:picChg>
        <pc:picChg chg="add mod">
          <ac:chgData name="Siniša Vuksan" userId="3af124f9-b8e7-46e3-9422-21ae1d17ac0b" providerId="ADAL" clId="{0D29B9EE-4C18-477F-99BE-32111F0E7D28}" dt="2022-02-11T10:11:43.491" v="938" actId="1038"/>
          <ac:picMkLst>
            <pc:docMk/>
            <pc:sldMk cId="3177912128" sldId="313"/>
            <ac:picMk id="10" creationId="{70654401-A480-4E1A-BABC-30BAFEABBCDD}"/>
          </ac:picMkLst>
        </pc:picChg>
      </pc:sldChg>
      <pc:sldChg chg="add del">
        <pc:chgData name="Siniša Vuksan" userId="3af124f9-b8e7-46e3-9422-21ae1d17ac0b" providerId="ADAL" clId="{0D29B9EE-4C18-477F-99BE-32111F0E7D28}" dt="2022-02-11T10:14:53.895" v="1029" actId="47"/>
        <pc:sldMkLst>
          <pc:docMk/>
          <pc:sldMk cId="1002274545" sldId="314"/>
        </pc:sldMkLst>
      </pc:sldChg>
      <pc:sldChg chg="modSp add mod">
        <pc:chgData name="Siniša Vuksan" userId="3af124f9-b8e7-46e3-9422-21ae1d17ac0b" providerId="ADAL" clId="{0D29B9EE-4C18-477F-99BE-32111F0E7D28}" dt="2022-02-11T10:19:46.864" v="1373" actId="20577"/>
        <pc:sldMkLst>
          <pc:docMk/>
          <pc:sldMk cId="3584333279" sldId="314"/>
        </pc:sldMkLst>
        <pc:spChg chg="mod">
          <ac:chgData name="Siniša Vuksan" userId="3af124f9-b8e7-46e3-9422-21ae1d17ac0b" providerId="ADAL" clId="{0D29B9EE-4C18-477F-99BE-32111F0E7D28}" dt="2022-02-11T10:19:46.864" v="1373" actId="20577"/>
          <ac:spMkLst>
            <pc:docMk/>
            <pc:sldMk cId="3584333279" sldId="314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19:33.182" v="1371" actId="14100"/>
          <ac:spMkLst>
            <pc:docMk/>
            <pc:sldMk cId="3584333279" sldId="314"/>
            <ac:spMk id="9" creationId="{862E76A4-D43A-47E8-8435-EC676C85FFD6}"/>
          </ac:spMkLst>
        </pc:spChg>
        <pc:picChg chg="mod">
          <ac:chgData name="Siniša Vuksan" userId="3af124f9-b8e7-46e3-9422-21ae1d17ac0b" providerId="ADAL" clId="{0D29B9EE-4C18-477F-99BE-32111F0E7D28}" dt="2022-02-11T10:16:56.245" v="1161" actId="14826"/>
          <ac:picMkLst>
            <pc:docMk/>
            <pc:sldMk cId="3584333279" sldId="314"/>
            <ac:picMk id="6" creationId="{D255B4FC-89B0-4357-9C41-9F0792D7E4FD}"/>
          </ac:picMkLst>
        </pc:picChg>
      </pc:sldChg>
      <pc:sldChg chg="add del">
        <pc:chgData name="Siniša Vuksan" userId="3af124f9-b8e7-46e3-9422-21ae1d17ac0b" providerId="ADAL" clId="{0D29B9EE-4C18-477F-99BE-32111F0E7D28}" dt="2022-02-11T10:14:54.785" v="1030" actId="47"/>
        <pc:sldMkLst>
          <pc:docMk/>
          <pc:sldMk cId="1505765406" sldId="315"/>
        </pc:sldMkLst>
      </pc:sldChg>
      <pc:sldChg chg="modSp add mod">
        <pc:chgData name="Siniša Vuksan" userId="3af124f9-b8e7-46e3-9422-21ae1d17ac0b" providerId="ADAL" clId="{0D29B9EE-4C18-477F-99BE-32111F0E7D28}" dt="2022-02-11T10:19:21.678" v="1367" actId="1036"/>
        <pc:sldMkLst>
          <pc:docMk/>
          <pc:sldMk cId="3633085098" sldId="315"/>
        </pc:sldMkLst>
        <pc:spChg chg="mod">
          <ac:chgData name="Siniša Vuksan" userId="3af124f9-b8e7-46e3-9422-21ae1d17ac0b" providerId="ADAL" clId="{0D29B9EE-4C18-477F-99BE-32111F0E7D28}" dt="2022-02-11T10:19:07.608" v="1361" actId="1035"/>
          <ac:spMkLst>
            <pc:docMk/>
            <pc:sldMk cId="3633085098" sldId="315"/>
            <ac:spMk id="5" creationId="{718FF3D2-6816-42B0-822B-02DA9A789822}"/>
          </ac:spMkLst>
        </pc:spChg>
        <pc:spChg chg="mod">
          <ac:chgData name="Siniša Vuksan" userId="3af124f9-b8e7-46e3-9422-21ae1d17ac0b" providerId="ADAL" clId="{0D29B9EE-4C18-477F-99BE-32111F0E7D28}" dt="2022-02-11T10:19:21.678" v="1367" actId="1036"/>
          <ac:spMkLst>
            <pc:docMk/>
            <pc:sldMk cId="3633085098" sldId="315"/>
            <ac:spMk id="9" creationId="{862E76A4-D43A-47E8-8435-EC676C85FFD6}"/>
          </ac:spMkLst>
        </pc:spChg>
        <pc:picChg chg="mod">
          <ac:chgData name="Siniša Vuksan" userId="3af124f9-b8e7-46e3-9422-21ae1d17ac0b" providerId="ADAL" clId="{0D29B9EE-4C18-477F-99BE-32111F0E7D28}" dt="2022-02-11T10:18:35.990" v="1279" actId="14100"/>
          <ac:picMkLst>
            <pc:docMk/>
            <pc:sldMk cId="3633085098" sldId="315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085503A1-E272-4126-97F7-27733CCB4EB0}"/>
    <pc:docChg chg="undo custSel addSld delSld modSld">
      <pc:chgData name="Siniša Vuksan" userId="3af124f9-b8e7-46e3-9422-21ae1d17ac0b" providerId="ADAL" clId="{085503A1-E272-4126-97F7-27733CCB4EB0}" dt="2021-11-12T14:08:09.850" v="2155" actId="207"/>
      <pc:docMkLst>
        <pc:docMk/>
      </pc:docMkLst>
      <pc:sldChg chg="modSp">
        <pc:chgData name="Siniša Vuksan" userId="3af124f9-b8e7-46e3-9422-21ae1d17ac0b" providerId="ADAL" clId="{085503A1-E272-4126-97F7-27733CCB4EB0}" dt="2021-11-10T15:13:58.763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85503A1-E272-4126-97F7-27733CCB4EB0}" dt="2021-11-10T15:13:54.917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085503A1-E272-4126-97F7-27733CCB4EB0}" dt="2021-11-10T15:13:58.763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Vuksan" userId="3af124f9-b8e7-46e3-9422-21ae1d17ac0b" providerId="ADAL" clId="{085503A1-E272-4126-97F7-27733CCB4EB0}" dt="2021-11-12T13:54:06.873" v="1746" actId="14100"/>
        <pc:sldMkLst>
          <pc:docMk/>
          <pc:sldMk cId="1067701834" sldId="261"/>
        </pc:sldMkLst>
        <pc:spChg chg="mod">
          <ac:chgData name="Siniša Vuksan" userId="3af124f9-b8e7-46e3-9422-21ae1d17ac0b" providerId="ADAL" clId="{085503A1-E272-4126-97F7-27733CCB4EB0}" dt="2021-11-12T13:33:50.569" v="79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36.896" v="1705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9" creationId="{3A247832-7899-4998-8F3C-86AC66DB3F6F}"/>
          </ac:spMkLst>
        </pc:spChg>
        <pc:spChg chg="add del mod">
          <ac:chgData name="Siniša Vuksan" userId="3af124f9-b8e7-46e3-9422-21ae1d17ac0b" providerId="ADAL" clId="{085503A1-E272-4126-97F7-27733CCB4EB0}" dt="2021-11-12T13:51:00.256" v="1659" actId="478"/>
          <ac:spMkLst>
            <pc:docMk/>
            <pc:sldMk cId="1067701834" sldId="261"/>
            <ac:spMk id="10" creationId="{3D2B24EB-1F7A-4824-BB5D-BB7A8165CA0A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1" creationId="{49998313-A206-4FBF-ADE6-452626A8D4EE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2" creationId="{D2942C6E-C006-498A-890A-AF3F2800CB65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3" creationId="{8C9929DA-BB27-4D78-9D75-4A70D348DE3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4" creationId="{A3E7A0A3-B5D1-45BA-A35A-B3A9C9D93FF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5" creationId="{C60E5A76-EF60-4521-8243-0E25E22E70C9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6" creationId="{CB239A97-DF17-46CD-B653-AB19F6C87685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7" creationId="{28E66537-CC5F-4136-8D8E-DAC96BBCBFDC}"/>
          </ac:spMkLst>
        </pc:spChg>
        <pc:picChg chg="mod">
          <ac:chgData name="Siniša Vuksan" userId="3af124f9-b8e7-46e3-9422-21ae1d17ac0b" providerId="ADAL" clId="{085503A1-E272-4126-97F7-27733CCB4EB0}" dt="2021-11-12T13:33:47.755" v="797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3:51:18.250" v="1660" actId="14826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085503A1-E272-4126-97F7-27733CCB4EB0}" dt="2021-11-12T13:52:43.137" v="1719" actId="1038"/>
          <ac:picMkLst>
            <pc:docMk/>
            <pc:sldMk cId="1067701834" sldId="261"/>
            <ac:picMk id="18" creationId="{2BC0854A-02A5-4DA6-91CB-74717403D6C9}"/>
          </ac:picMkLst>
        </pc:picChg>
        <pc:picChg chg="add mod">
          <ac:chgData name="Siniša Vuksan" userId="3af124f9-b8e7-46e3-9422-21ae1d17ac0b" providerId="ADAL" clId="{085503A1-E272-4126-97F7-27733CCB4EB0}" dt="2021-11-12T13:52:52.875" v="1722" actId="14100"/>
          <ac:picMkLst>
            <pc:docMk/>
            <pc:sldMk cId="1067701834" sldId="261"/>
            <ac:picMk id="19" creationId="{930A3983-C971-495A-8202-517403C4E812}"/>
          </ac:picMkLst>
        </pc:picChg>
        <pc:picChg chg="add mod">
          <ac:chgData name="Siniša Vuksan" userId="3af124f9-b8e7-46e3-9422-21ae1d17ac0b" providerId="ADAL" clId="{085503A1-E272-4126-97F7-27733CCB4EB0}" dt="2021-11-12T13:53:01.112" v="1726" actId="14100"/>
          <ac:picMkLst>
            <pc:docMk/>
            <pc:sldMk cId="1067701834" sldId="261"/>
            <ac:picMk id="20" creationId="{21124C4B-6211-40A2-BA4E-46284E04D254}"/>
          </ac:picMkLst>
        </pc:picChg>
        <pc:picChg chg="add mod">
          <ac:chgData name="Siniša Vuksan" userId="3af124f9-b8e7-46e3-9422-21ae1d17ac0b" providerId="ADAL" clId="{085503A1-E272-4126-97F7-27733CCB4EB0}" dt="2021-11-12T13:53:09.943" v="1729" actId="14100"/>
          <ac:picMkLst>
            <pc:docMk/>
            <pc:sldMk cId="1067701834" sldId="261"/>
            <ac:picMk id="21" creationId="{3E71FCB7-B52B-4BCC-BEAF-F129481D5C06}"/>
          </ac:picMkLst>
        </pc:picChg>
        <pc:picChg chg="add mod">
          <ac:chgData name="Siniša Vuksan" userId="3af124f9-b8e7-46e3-9422-21ae1d17ac0b" providerId="ADAL" clId="{085503A1-E272-4126-97F7-27733CCB4EB0}" dt="2021-11-12T13:53:22.385" v="1732" actId="14100"/>
          <ac:picMkLst>
            <pc:docMk/>
            <pc:sldMk cId="1067701834" sldId="261"/>
            <ac:picMk id="22" creationId="{45021EFD-2D36-4AD2-89BD-88461EA34BAD}"/>
          </ac:picMkLst>
        </pc:picChg>
        <pc:picChg chg="add mod">
          <ac:chgData name="Siniša Vuksan" userId="3af124f9-b8e7-46e3-9422-21ae1d17ac0b" providerId="ADAL" clId="{085503A1-E272-4126-97F7-27733CCB4EB0}" dt="2021-11-12T13:53:38.422" v="1735" actId="14100"/>
          <ac:picMkLst>
            <pc:docMk/>
            <pc:sldMk cId="1067701834" sldId="261"/>
            <ac:picMk id="23" creationId="{84FB498A-FA45-4D63-8A3B-04379FE4F717}"/>
          </ac:picMkLst>
        </pc:picChg>
        <pc:picChg chg="add mod">
          <ac:chgData name="Siniša Vuksan" userId="3af124f9-b8e7-46e3-9422-21ae1d17ac0b" providerId="ADAL" clId="{085503A1-E272-4126-97F7-27733CCB4EB0}" dt="2021-11-12T13:53:46.754" v="1740" actId="1036"/>
          <ac:picMkLst>
            <pc:docMk/>
            <pc:sldMk cId="1067701834" sldId="261"/>
            <ac:picMk id="24" creationId="{817BFDC1-E28E-428C-922F-22D245248A71}"/>
          </ac:picMkLst>
        </pc:picChg>
        <pc:picChg chg="add mod">
          <ac:chgData name="Siniša Vuksan" userId="3af124f9-b8e7-46e3-9422-21ae1d17ac0b" providerId="ADAL" clId="{085503A1-E272-4126-97F7-27733CCB4EB0}" dt="2021-11-12T13:53:58.072" v="1743" actId="14100"/>
          <ac:picMkLst>
            <pc:docMk/>
            <pc:sldMk cId="1067701834" sldId="261"/>
            <ac:picMk id="25" creationId="{5B8D3C5C-9ABF-4D22-85A7-0F9857C692B5}"/>
          </ac:picMkLst>
        </pc:picChg>
        <pc:picChg chg="add mod">
          <ac:chgData name="Siniša Vuksan" userId="3af124f9-b8e7-46e3-9422-21ae1d17ac0b" providerId="ADAL" clId="{085503A1-E272-4126-97F7-27733CCB4EB0}" dt="2021-11-12T13:54:06.873" v="1746" actId="14100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">
        <pc:chgData name="Siniša Vuksan" userId="3af124f9-b8e7-46e3-9422-21ae1d17ac0b" providerId="ADAL" clId="{085503A1-E272-4126-97F7-27733CCB4EB0}" dt="2021-11-10T15:19:56.263" v="466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085503A1-E272-4126-97F7-27733CCB4EB0}" dt="2021-11-10T15:15:43.953" v="26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085503A1-E272-4126-97F7-27733CCB4EB0}" dt="2021-11-10T15:14:07.706" v="1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085503A1-E272-4126-97F7-27733CCB4EB0}" dt="2021-11-10T15:16:06.290" v="46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085503A1-E272-4126-97F7-27733CCB4EB0}" dt="2021-11-10T15:19:56.263" v="466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085503A1-E272-4126-97F7-27733CCB4EB0}" dt="2021-11-10T15:16:03.227" v="41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15:32.262" v="24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16:43.103" v="47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085503A1-E272-4126-97F7-27733CCB4EB0}" dt="2021-11-12T14:08:09.850" v="2155" actId="207"/>
        <pc:sldMkLst>
          <pc:docMk/>
          <pc:sldMk cId="1236318662" sldId="292"/>
        </pc:sldMkLst>
        <pc:spChg chg="mod">
          <ac:chgData name="Siniša Vuksan" userId="3af124f9-b8e7-46e3-9422-21ae1d17ac0b" providerId="ADAL" clId="{085503A1-E272-4126-97F7-27733CCB4EB0}" dt="2021-11-12T14:08:09.850" v="2155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2:36.287" v="585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1.581" v="22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addSp modSp modAnim">
        <pc:chgData name="Siniša Vuksan" userId="3af124f9-b8e7-46e3-9422-21ae1d17ac0b" providerId="ADAL" clId="{085503A1-E272-4126-97F7-27733CCB4EB0}" dt="2021-11-10T15:26:04.519" v="741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085503A1-E272-4126-97F7-27733CCB4EB0}" dt="2021-11-10T15:23:57.927" v="608" actId="20577"/>
          <ac:spMkLst>
            <pc:docMk/>
            <pc:sldMk cId="3772707989" sldId="293"/>
            <ac:spMk id="3" creationId="{B7889F66-CCBB-4BC4-8656-0552E49AE557}"/>
          </ac:spMkLst>
        </pc:spChg>
        <pc:spChg chg="add mod">
          <ac:chgData name="Siniša Vuksan" userId="3af124f9-b8e7-46e3-9422-21ae1d17ac0b" providerId="ADAL" clId="{085503A1-E272-4126-97F7-27733CCB4EB0}" dt="2021-11-10T15:26:04.519" v="741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085503A1-E272-4126-97F7-27733CCB4EB0}" dt="2021-11-10T15:25:16.074" v="712" actId="27636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5:18.920" v="713" actId="107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085503A1-E272-4126-97F7-27733CCB4EB0}" dt="2021-11-10T15:15:15.532" v="21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085503A1-E272-4126-97F7-27733CCB4EB0}" dt="2021-11-12T13:57:44.338" v="1910" actId="20577"/>
        <pc:sldMkLst>
          <pc:docMk/>
          <pc:sldMk cId="3442932805" sldId="294"/>
        </pc:sldMkLst>
        <pc:spChg chg="mod">
          <ac:chgData name="Siniša Vuksan" userId="3af124f9-b8e7-46e3-9422-21ae1d17ac0b" providerId="ADAL" clId="{085503A1-E272-4126-97F7-27733CCB4EB0}" dt="2021-11-12T13:55:12.522" v="1819" actId="20577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3:56:25.583" v="1849" actId="20577"/>
          <ac:spMkLst>
            <pc:docMk/>
            <pc:sldMk cId="3442932805" sldId="294"/>
            <ac:spMk id="7" creationId="{209210FD-C700-48ED-ABD0-EBC4805D2AD8}"/>
          </ac:spMkLst>
        </pc:spChg>
        <pc:spChg chg="mod">
          <ac:chgData name="Siniša Vuksan" userId="3af124f9-b8e7-46e3-9422-21ae1d17ac0b" providerId="ADAL" clId="{085503A1-E272-4126-97F7-27733CCB4EB0}" dt="2021-11-12T13:56:33.914" v="1859" actId="20577"/>
          <ac:spMkLst>
            <pc:docMk/>
            <pc:sldMk cId="3442932805" sldId="294"/>
            <ac:spMk id="8" creationId="{D1D389A1-39AB-4510-A14D-179F6D62DC00}"/>
          </ac:spMkLst>
        </pc:spChg>
        <pc:spChg chg="del">
          <ac:chgData name="Siniša Vuksan" userId="3af124f9-b8e7-46e3-9422-21ae1d17ac0b" providerId="ADAL" clId="{085503A1-E272-4126-97F7-27733CCB4EB0}" dt="2021-11-12T13:39:12.033" v="1024" actId="478"/>
          <ac:spMkLst>
            <pc:docMk/>
            <pc:sldMk cId="3442932805" sldId="294"/>
            <ac:spMk id="9" creationId="{7027FB09-5659-4825-B9DF-DACA5CD2D200}"/>
          </ac:spMkLst>
        </pc:spChg>
        <pc:spChg chg="del">
          <ac:chgData name="Siniša Vuksan" userId="3af124f9-b8e7-46e3-9422-21ae1d17ac0b" providerId="ADAL" clId="{085503A1-E272-4126-97F7-27733CCB4EB0}" dt="2021-11-12T13:39:14.144" v="1025" actId="478"/>
          <ac:spMkLst>
            <pc:docMk/>
            <pc:sldMk cId="3442932805" sldId="294"/>
            <ac:spMk id="10" creationId="{619898ED-9AD8-4B26-BD0D-F567AA4DCA27}"/>
          </ac:spMkLst>
        </pc:spChg>
        <pc:spChg chg="del">
          <ac:chgData name="Siniša Vuksan" userId="3af124f9-b8e7-46e3-9422-21ae1d17ac0b" providerId="ADAL" clId="{085503A1-E272-4126-97F7-27733CCB4EB0}" dt="2021-11-12T13:39:15.817" v="1026" actId="478"/>
          <ac:spMkLst>
            <pc:docMk/>
            <pc:sldMk cId="3442932805" sldId="294"/>
            <ac:spMk id="11" creationId="{BC9E93B3-5D6B-402F-B495-7636E69BC6A0}"/>
          </ac:spMkLst>
        </pc:spChg>
        <pc:spChg chg="del">
          <ac:chgData name="Siniša Vuksan" userId="3af124f9-b8e7-46e3-9422-21ae1d17ac0b" providerId="ADAL" clId="{085503A1-E272-4126-97F7-27733CCB4EB0}" dt="2021-11-12T13:39:18.428" v="1027" actId="478"/>
          <ac:spMkLst>
            <pc:docMk/>
            <pc:sldMk cId="3442932805" sldId="294"/>
            <ac:spMk id="12" creationId="{3B434470-A2DE-4850-8390-F1DB37ED1061}"/>
          </ac:spMkLst>
        </pc:spChg>
        <pc:spChg chg="del">
          <ac:chgData name="Siniša Vuksan" userId="3af124f9-b8e7-46e3-9422-21ae1d17ac0b" providerId="ADAL" clId="{085503A1-E272-4126-97F7-27733CCB4EB0}" dt="2021-11-12T13:39:21.838" v="1028" actId="478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085503A1-E272-4126-97F7-27733CCB4EB0}" dt="2021-11-12T13:55:28.532" v="1825" actId="478"/>
          <ac:spMkLst>
            <pc:docMk/>
            <pc:sldMk cId="3442932805" sldId="294"/>
            <ac:spMk id="14" creationId="{1C6B1913-AAFB-4EB6-A10D-C418A90BF272}"/>
          </ac:spMkLst>
        </pc:spChg>
        <pc:spChg chg="add mod">
          <ac:chgData name="Siniša Vuksan" userId="3af124f9-b8e7-46e3-9422-21ae1d17ac0b" providerId="ADAL" clId="{085503A1-E272-4126-97F7-27733CCB4EB0}" dt="2021-11-12T13:56:48.339" v="1866" actId="20577"/>
          <ac:spMkLst>
            <pc:docMk/>
            <pc:sldMk cId="3442932805" sldId="294"/>
            <ac:spMk id="15" creationId="{A92367CA-515F-4450-AAAF-1ED97EFD204E}"/>
          </ac:spMkLst>
        </pc:spChg>
        <pc:spChg chg="add mod">
          <ac:chgData name="Siniša Vuksan" userId="3af124f9-b8e7-46e3-9422-21ae1d17ac0b" providerId="ADAL" clId="{085503A1-E272-4126-97F7-27733CCB4EB0}" dt="2021-11-12T13:56:55.794" v="1875" actId="20577"/>
          <ac:spMkLst>
            <pc:docMk/>
            <pc:sldMk cId="3442932805" sldId="294"/>
            <ac:spMk id="16" creationId="{999C3666-C7D1-4DFA-BA1D-9750E632BE0A}"/>
          </ac:spMkLst>
        </pc:spChg>
        <pc:spChg chg="add mod">
          <ac:chgData name="Siniša Vuksan" userId="3af124f9-b8e7-46e3-9422-21ae1d17ac0b" providerId="ADAL" clId="{085503A1-E272-4126-97F7-27733CCB4EB0}" dt="2021-11-12T13:57:17.513" v="1888" actId="20577"/>
          <ac:spMkLst>
            <pc:docMk/>
            <pc:sldMk cId="3442932805" sldId="294"/>
            <ac:spMk id="17" creationId="{6177BBDE-5C69-4447-976C-EE49A1376EB6}"/>
          </ac:spMkLst>
        </pc:spChg>
        <pc:spChg chg="add mod">
          <ac:chgData name="Siniša Vuksan" userId="3af124f9-b8e7-46e3-9422-21ae1d17ac0b" providerId="ADAL" clId="{085503A1-E272-4126-97F7-27733CCB4EB0}" dt="2021-11-12T13:57:34.152" v="1904" actId="20577"/>
          <ac:spMkLst>
            <pc:docMk/>
            <pc:sldMk cId="3442932805" sldId="294"/>
            <ac:spMk id="18" creationId="{505F82C3-F6DB-4676-9F13-BA135CCC8F4C}"/>
          </ac:spMkLst>
        </pc:spChg>
        <pc:spChg chg="add mod">
          <ac:chgData name="Siniša Vuksan" userId="3af124f9-b8e7-46e3-9422-21ae1d17ac0b" providerId="ADAL" clId="{085503A1-E272-4126-97F7-27733CCB4EB0}" dt="2021-11-12T13:57:44.338" v="1910" actId="20577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085503A1-E272-4126-97F7-27733CCB4EB0}" dt="2021-11-12T13:33:59.611" v="801" actId="14100"/>
          <ac:picMkLst>
            <pc:docMk/>
            <pc:sldMk cId="3442932805" sldId="294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3:55:35.347" v="1828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delSp modSp del delAnim modAnim">
        <pc:chgData name="Siniša Vuksan" userId="3af124f9-b8e7-46e3-9422-21ae1d17ac0b" providerId="ADAL" clId="{085503A1-E272-4126-97F7-27733CCB4EB0}" dt="2021-11-12T13:45:46.256" v="1307" actId="2696"/>
        <pc:sldMkLst>
          <pc:docMk/>
          <pc:sldMk cId="3450281488" sldId="295"/>
        </pc:sldMkLst>
        <pc:spChg chg="del">
          <ac:chgData name="Siniša Vuksan" userId="3af124f9-b8e7-46e3-9422-21ae1d17ac0b" providerId="ADAL" clId="{085503A1-E272-4126-97F7-27733CCB4EB0}" dt="2021-11-12T13:35:04.394" v="809" actId="478"/>
          <ac:spMkLst>
            <pc:docMk/>
            <pc:sldMk cId="3450281488" sldId="295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0" creationId="{3197FF3D-9A4F-4856-AD49-0EA49499AE56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1" creationId="{5C394B42-2FD8-4FF0-961F-2CDB70C01518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2" creationId="{A78DFC76-7007-420E-927A-FCAF125A40F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3" creationId="{A41467E1-78D1-4FE3-A0B5-2AC7F7FD02E7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4" creationId="{FC4BDAC1-9773-4429-B195-B42A72103561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5" creationId="{83A10D7C-5A2D-4E8A-BF9B-B9F607C9BA05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6" creationId="{4A37351E-B96E-410B-AD20-846CA5F72D5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9" creationId="{1D6347A4-1C3D-4770-B9B0-973AD0381592}"/>
          </ac:spMkLst>
        </pc:spChg>
        <pc:picChg chg="mod">
          <ac:chgData name="Siniša Vuksan" userId="3af124f9-b8e7-46e3-9422-21ae1d17ac0b" providerId="ADAL" clId="{085503A1-E272-4126-97F7-27733CCB4EB0}" dt="2021-11-12T13:34:50.268" v="806" actId="14826"/>
          <ac:picMkLst>
            <pc:docMk/>
            <pc:sldMk cId="3450281488" sldId="295"/>
            <ac:picMk id="4" creationId="{6EA4478F-12CA-4225-8F02-AFD946883A9C}"/>
          </ac:picMkLst>
        </pc:picChg>
        <pc:picChg chg="del">
          <ac:chgData name="Siniša Vuksan" userId="3af124f9-b8e7-46e3-9422-21ae1d17ac0b" providerId="ADAL" clId="{085503A1-E272-4126-97F7-27733CCB4EB0}" dt="2021-11-12T13:34:56.166" v="807" actId="478"/>
          <ac:picMkLst>
            <pc:docMk/>
            <pc:sldMk cId="3450281488" sldId="295"/>
            <ac:picMk id="6" creationId="{D255B4FC-89B0-4357-9C41-9F0792D7E4FD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757" v="1309" actId="2696"/>
        <pc:sldMkLst>
          <pc:docMk/>
          <pc:sldMk cId="3972609630" sldId="304"/>
        </pc:sldMkLst>
        <pc:picChg chg="mod">
          <ac:chgData name="Siniša Vuksan" userId="3af124f9-b8e7-46e3-9422-21ae1d17ac0b" providerId="ADAL" clId="{085503A1-E272-4126-97F7-27733CCB4EB0}" dt="2021-11-12T13:35:46.245" v="816" actId="14826"/>
          <ac:picMkLst>
            <pc:docMk/>
            <pc:sldMk cId="3972609630" sldId="304"/>
            <ac:picMk id="4" creationId="{6EA4478F-12CA-4225-8F02-AFD946883A9C}"/>
          </ac:picMkLst>
        </pc:picChg>
      </pc:sldChg>
      <pc:sldChg chg="modSp">
        <pc:chgData name="Siniša Vuksan" userId="3af124f9-b8e7-46e3-9422-21ae1d17ac0b" providerId="ADAL" clId="{085503A1-E272-4126-97F7-27733CCB4EB0}" dt="2021-11-10T15:22:05.928" v="58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085503A1-E272-4126-97F7-27733CCB4EB0}" dt="2021-11-10T15:22:05.928" v="58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085503A1-E272-4126-97F7-27733CCB4EB0}" dt="2021-11-10T15:20:39.536" v="467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6.636" v="23" actId="14100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20:52.363" v="468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054" v="1308" actId="2696"/>
        <pc:sldMkLst>
          <pc:docMk/>
          <pc:sldMk cId="668208698" sldId="307"/>
        </pc:sldMkLst>
        <pc:picChg chg="mod">
          <ac:chgData name="Siniša Vuksan" userId="3af124f9-b8e7-46e3-9422-21ae1d17ac0b" providerId="ADAL" clId="{085503A1-E272-4126-97F7-27733CCB4EB0}" dt="2021-11-12T13:35:40.316" v="815" actId="14826"/>
          <ac:picMkLst>
            <pc:docMk/>
            <pc:sldMk cId="668208698" sldId="307"/>
            <ac:picMk id="4" creationId="{6EA4478F-12CA-4225-8F02-AFD946883A9C}"/>
          </ac:picMkLst>
        </pc:picChg>
      </pc:sldChg>
      <pc:sldChg chg="addSp delSp modSp delAnim modAnim">
        <pc:chgData name="Siniša Vuksan" userId="3af124f9-b8e7-46e3-9422-21ae1d17ac0b" providerId="ADAL" clId="{085503A1-E272-4126-97F7-27733CCB4EB0}" dt="2021-11-12T14:02:53.605" v="2045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085503A1-E272-4126-97F7-27733CCB4EB0}" dt="2021-11-12T14:00:46.037" v="1970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4:02:13.270" v="2015" actId="20577"/>
          <ac:spMkLst>
            <pc:docMk/>
            <pc:sldMk cId="1275567278" sldId="308"/>
            <ac:spMk id="7" creationId="{2C1B5FF1-443A-4D88-A9B4-EB0547783EE9}"/>
          </ac:spMkLst>
        </pc:spChg>
        <pc:spChg chg="mod">
          <ac:chgData name="Siniša Vuksan" userId="3af124f9-b8e7-46e3-9422-21ae1d17ac0b" providerId="ADAL" clId="{085503A1-E272-4126-97F7-27733CCB4EB0}" dt="2021-11-12T14:02:18.773" v="2021" actId="20577"/>
          <ac:spMkLst>
            <pc:docMk/>
            <pc:sldMk cId="1275567278" sldId="308"/>
            <ac:spMk id="8" creationId="{A5EB9A7D-4B0D-4129-91A8-6D5A1564B99A}"/>
          </ac:spMkLst>
        </pc:spChg>
        <pc:spChg chg="mod">
          <ac:chgData name="Siniša Vuksan" userId="3af124f9-b8e7-46e3-9422-21ae1d17ac0b" providerId="ADAL" clId="{085503A1-E272-4126-97F7-27733CCB4EB0}" dt="2021-11-12T14:02:23.682" v="2030" actId="20577"/>
          <ac:spMkLst>
            <pc:docMk/>
            <pc:sldMk cId="1275567278" sldId="308"/>
            <ac:spMk id="9" creationId="{3E36CBFC-0496-4FC5-9C95-890882DCDD80}"/>
          </ac:spMkLst>
        </pc:spChg>
        <pc:spChg chg="mod">
          <ac:chgData name="Siniša Vuksan" userId="3af124f9-b8e7-46e3-9422-21ae1d17ac0b" providerId="ADAL" clId="{085503A1-E272-4126-97F7-27733CCB4EB0}" dt="2021-11-12T14:02:41.861" v="2033" actId="20577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085503A1-E272-4126-97F7-27733CCB4EB0}" dt="2021-11-12T14:02:45.144" v="2037" actId="20577"/>
          <ac:spMkLst>
            <pc:docMk/>
            <pc:sldMk cId="1275567278" sldId="308"/>
            <ac:spMk id="11" creationId="{B6BA336A-EC53-45CB-8698-8B254BB1413C}"/>
          </ac:spMkLst>
        </pc:spChg>
        <pc:spChg chg="add mod">
          <ac:chgData name="Siniša Vuksan" userId="3af124f9-b8e7-46e3-9422-21ae1d17ac0b" providerId="ADAL" clId="{085503A1-E272-4126-97F7-27733CCB4EB0}" dt="2021-11-12T14:02:53.605" v="2045" actId="20577"/>
          <ac:spMkLst>
            <pc:docMk/>
            <pc:sldMk cId="1275567278" sldId="308"/>
            <ac:spMk id="12" creationId="{34B41463-2528-4283-AB4E-79E740782AE8}"/>
          </ac:spMkLst>
        </pc:spChg>
        <pc:spChg chg="del">
          <ac:chgData name="Siniša Vuksan" userId="3af124f9-b8e7-46e3-9422-21ae1d17ac0b" providerId="ADAL" clId="{085503A1-E272-4126-97F7-27733CCB4EB0}" dt="2021-11-10T15:25:28.234" v="714" actId="21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085503A1-E272-4126-97F7-27733CCB4EB0}" dt="2021-11-12T13:34:08.182" v="802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4:00:20.040" v="1913" actId="14100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addAnim delAnim">
        <pc:chgData name="Siniša Vuksan" userId="3af124f9-b8e7-46e3-9422-21ae1d17ac0b" providerId="ADAL" clId="{085503A1-E272-4126-97F7-27733CCB4EB0}" dt="2021-11-12T14:03:54.165" v="213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085503A1-E272-4126-97F7-27733CCB4EB0}" dt="2021-11-12T14:03:54.165" v="2134" actId="20577"/>
          <ac:spMkLst>
            <pc:docMk/>
            <pc:sldMk cId="670001361" sldId="309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44:33.826" v="1300" actId="478"/>
          <ac:spMkLst>
            <pc:docMk/>
            <pc:sldMk cId="670001361" sldId="309"/>
            <ac:spMk id="7" creationId="{2C1B5FF1-443A-4D88-A9B4-EB0547783EE9}"/>
          </ac:spMkLst>
        </pc:spChg>
        <pc:spChg chg="del">
          <ac:chgData name="Siniša Vuksan" userId="3af124f9-b8e7-46e3-9422-21ae1d17ac0b" providerId="ADAL" clId="{085503A1-E272-4126-97F7-27733CCB4EB0}" dt="2021-11-12T13:44:35.498" v="1301" actId="478"/>
          <ac:spMkLst>
            <pc:docMk/>
            <pc:sldMk cId="670001361" sldId="309"/>
            <ac:spMk id="8" creationId="{A5EB9A7D-4B0D-4129-91A8-6D5A1564B99A}"/>
          </ac:spMkLst>
        </pc:spChg>
        <pc:spChg chg="del mod">
          <ac:chgData name="Siniša Vuksan" userId="3af124f9-b8e7-46e3-9422-21ae1d17ac0b" providerId="ADAL" clId="{085503A1-E272-4126-97F7-27733CCB4EB0}" dt="2021-11-12T13:44:44.548" v="1305" actId="478"/>
          <ac:spMkLst>
            <pc:docMk/>
            <pc:sldMk cId="670001361" sldId="309"/>
            <ac:spMk id="9" creationId="{3E36CBFC-0496-4FC5-9C95-890882DCDD80}"/>
          </ac:spMkLst>
        </pc:spChg>
        <pc:picChg chg="mod">
          <ac:chgData name="Siniša Vuksan" userId="3af124f9-b8e7-46e3-9422-21ae1d17ac0b" providerId="ADAL" clId="{085503A1-E272-4126-97F7-27733CCB4EB0}" dt="2021-11-12T13:34:24.778" v="805" actId="1037"/>
          <ac:picMkLst>
            <pc:docMk/>
            <pc:sldMk cId="670001361" sldId="309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4:03:22.001" v="2046" actId="14826"/>
          <ac:picMkLst>
            <pc:docMk/>
            <pc:sldMk cId="670001361" sldId="309"/>
            <ac:picMk id="6" creationId="{D255B4FC-89B0-4357-9C41-9F0792D7E4FD}"/>
          </ac:picMkLst>
        </pc:picChg>
      </pc:sldChg>
      <pc:sldChg chg="add del">
        <pc:chgData name="Siniša Vuksan" userId="3af124f9-b8e7-46e3-9422-21ae1d17ac0b" providerId="ADAL" clId="{085503A1-E272-4126-97F7-27733CCB4EB0}" dt="2021-11-12T13:45:48.429" v="1310" actId="2696"/>
        <pc:sldMkLst>
          <pc:docMk/>
          <pc:sldMk cId="1912065155" sldId="310"/>
        </pc:sldMkLst>
      </pc:sldChg>
      <pc:sldChg chg="modSp add modTransition">
        <pc:chgData name="Siniša Vuksan" userId="3af124f9-b8e7-46e3-9422-21ae1d17ac0b" providerId="ADAL" clId="{085503A1-E272-4126-97F7-27733CCB4EB0}" dt="2021-11-12T13:51:43.476" v="1706" actId="20577"/>
        <pc:sldMkLst>
          <pc:docMk/>
          <pc:sldMk cId="2288552726" sldId="310"/>
        </pc:sldMkLst>
        <pc:spChg chg="mod">
          <ac:chgData name="Siniša Vuksan" userId="3af124f9-b8e7-46e3-9422-21ae1d17ac0b" providerId="ADAL" clId="{085503A1-E272-4126-97F7-27733CCB4EB0}" dt="2021-11-12T13:46:10.764" v="1329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43.476" v="1706" actId="20577"/>
          <ac:spMkLst>
            <pc:docMk/>
            <pc:sldMk cId="2288552726" sldId="310"/>
            <ac:spMk id="5" creationId="{718FF3D2-6816-42B0-822B-02DA9A789822}"/>
          </ac:spMkLst>
        </pc:spChg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4116964709" sldId="311"/>
        </pc:sldMkLst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1227738308" sldId="312"/>
        </pc:sldMkLst>
      </pc:sldChg>
      <pc:sldChg chg="addSp modSp add modAnim">
        <pc:chgData name="Siniša Vuksan" userId="3af124f9-b8e7-46e3-9422-21ae1d17ac0b" providerId="ADAL" clId="{085503A1-E272-4126-97F7-27733CCB4EB0}" dt="2021-11-12T13:50:20.404" v="1657" actId="20577"/>
        <pc:sldMkLst>
          <pc:docMk/>
          <pc:sldMk cId="164091305" sldId="313"/>
        </pc:sldMkLst>
        <pc:spChg chg="mod">
          <ac:chgData name="Siniša Vuksan" userId="3af124f9-b8e7-46e3-9422-21ae1d17ac0b" providerId="ADAL" clId="{085503A1-E272-4126-97F7-27733CCB4EB0}" dt="2021-11-12T13:50:20.404" v="1657" actId="20577"/>
          <ac:spMkLst>
            <pc:docMk/>
            <pc:sldMk cId="164091305" sldId="313"/>
            <ac:spMk id="5" creationId="{718FF3D2-6816-42B0-822B-02DA9A789822}"/>
          </ac:spMkLst>
        </pc:spChg>
        <pc:spChg chg="add mod">
          <ac:chgData name="Siniša Vuksan" userId="3af124f9-b8e7-46e3-9422-21ae1d17ac0b" providerId="ADAL" clId="{085503A1-E272-4126-97F7-27733CCB4EB0}" dt="2021-11-12T13:47:22.944" v="1393" actId="20577"/>
          <ac:spMkLst>
            <pc:docMk/>
            <pc:sldMk cId="164091305" sldId="313"/>
            <ac:spMk id="7" creationId="{2DB642A4-AB0C-4F2D-9C75-57E2F037E544}"/>
          </ac:spMkLst>
        </pc:spChg>
        <pc:spChg chg="add mod">
          <ac:chgData name="Siniša Vuksan" userId="3af124f9-b8e7-46e3-9422-21ae1d17ac0b" providerId="ADAL" clId="{085503A1-E272-4126-97F7-27733CCB4EB0}" dt="2021-11-12T13:48:59.802" v="1452" actId="20577"/>
          <ac:spMkLst>
            <pc:docMk/>
            <pc:sldMk cId="164091305" sldId="313"/>
            <ac:spMk id="8" creationId="{C4E2EC26-E10F-4517-8D1D-4BF915F81D8A}"/>
          </ac:spMkLst>
        </pc:spChg>
        <pc:spChg chg="add mod">
          <ac:chgData name="Siniša Vuksan" userId="3af124f9-b8e7-46e3-9422-21ae1d17ac0b" providerId="ADAL" clId="{085503A1-E272-4126-97F7-27733CCB4EB0}" dt="2021-11-12T13:49:18.401" v="1497" actId="20577"/>
          <ac:spMkLst>
            <pc:docMk/>
            <pc:sldMk cId="164091305" sldId="313"/>
            <ac:spMk id="9" creationId="{EBB9FAAE-8727-40F3-8723-88D128CC9EFA}"/>
          </ac:spMkLst>
        </pc:spChg>
        <pc:spChg chg="add mod">
          <ac:chgData name="Siniša Vuksan" userId="3af124f9-b8e7-46e3-9422-21ae1d17ac0b" providerId="ADAL" clId="{085503A1-E272-4126-97F7-27733CCB4EB0}" dt="2021-11-12T13:49:34.922" v="1542" actId="20577"/>
          <ac:spMkLst>
            <pc:docMk/>
            <pc:sldMk cId="164091305" sldId="313"/>
            <ac:spMk id="10" creationId="{496616A5-2D14-43CC-83F8-5AE9039469FC}"/>
          </ac:spMkLst>
        </pc:spChg>
      </pc:sldChg>
    </pc:docChg>
  </pc:docChgLst>
  <pc:docChgLst>
    <pc:chgData name="Siniša Vuksan" userId="3af124f9-b8e7-46e3-9422-21ae1d17ac0b" providerId="ADAL" clId="{E21480EA-10E4-4FED-9E00-AB7D5885C163}"/>
    <pc:docChg chg="undo custSel delSld modSld">
      <pc:chgData name="Siniša Vuksan" userId="3af124f9-b8e7-46e3-9422-21ae1d17ac0b" providerId="ADAL" clId="{E21480EA-10E4-4FED-9E00-AB7D5885C163}" dt="2021-12-15T17:55:35.961" v="2122" actId="1037"/>
      <pc:docMkLst>
        <pc:docMk/>
      </pc:docMkLst>
      <pc:sldChg chg="modSp">
        <pc:chgData name="Siniša Vuksan" userId="3af124f9-b8e7-46e3-9422-21ae1d17ac0b" providerId="ADAL" clId="{E21480EA-10E4-4FED-9E00-AB7D5885C163}" dt="2021-12-14T13:02:20.795" v="2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21480EA-10E4-4FED-9E00-AB7D5885C163}" dt="2021-12-14T13:01:56.841" v="26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21480EA-10E4-4FED-9E00-AB7D5885C163}" dt="2021-12-14T13:02:20.795" v="27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 modAnim">
        <pc:chgData name="Siniša Vuksan" userId="3af124f9-b8e7-46e3-9422-21ae1d17ac0b" providerId="ADAL" clId="{E21480EA-10E4-4FED-9E00-AB7D5885C163}" dt="2021-12-15T13:19:21.785" v="1699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E21480EA-10E4-4FED-9E00-AB7D5885C163}" dt="2021-12-14T13:28:46.481" v="877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49:56.390" v="1003" actId="1035"/>
          <ac:spMkLst>
            <pc:docMk/>
            <pc:sldMk cId="1067701834" sldId="261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08:28.114" v="1482" actId="20577"/>
          <ac:spMkLst>
            <pc:docMk/>
            <pc:sldMk cId="1067701834" sldId="261"/>
            <ac:spMk id="7" creationId="{9EC348AB-40B7-4C41-8A24-E2D9AFD4C325}"/>
          </ac:spMkLst>
        </pc:spChg>
        <pc:spChg chg="add mod">
          <ac:chgData name="Siniša Vuksan" userId="3af124f9-b8e7-46e3-9422-21ae1d17ac0b" providerId="ADAL" clId="{E21480EA-10E4-4FED-9E00-AB7D5885C163}" dt="2021-12-15T13:08:38.710" v="1490" actId="20577"/>
          <ac:spMkLst>
            <pc:docMk/>
            <pc:sldMk cId="1067701834" sldId="261"/>
            <ac:spMk id="8" creationId="{B470806F-B539-4F79-8D7D-43B457262E84}"/>
          </ac:spMkLst>
        </pc:spChg>
        <pc:spChg chg="add mod">
          <ac:chgData name="Siniša Vuksan" userId="3af124f9-b8e7-46e3-9422-21ae1d17ac0b" providerId="ADAL" clId="{E21480EA-10E4-4FED-9E00-AB7D5885C163}" dt="2021-12-15T13:08:53.841" v="1508" actId="20577"/>
          <ac:spMkLst>
            <pc:docMk/>
            <pc:sldMk cId="1067701834" sldId="261"/>
            <ac:spMk id="9" creationId="{11C6ECC8-89DA-4667-9CF3-0B2FBD13F525}"/>
          </ac:spMkLst>
        </pc:spChg>
        <pc:spChg chg="add mod">
          <ac:chgData name="Siniša Vuksan" userId="3af124f9-b8e7-46e3-9422-21ae1d17ac0b" providerId="ADAL" clId="{E21480EA-10E4-4FED-9E00-AB7D5885C163}" dt="2021-12-15T13:09:13.471" v="1533" actId="20577"/>
          <ac:spMkLst>
            <pc:docMk/>
            <pc:sldMk cId="1067701834" sldId="261"/>
            <ac:spMk id="10" creationId="{24547E7D-0D54-4D32-BC2F-6B3A4E38F76B}"/>
          </ac:spMkLst>
        </pc:spChg>
        <pc:spChg chg="add mod">
          <ac:chgData name="Siniša Vuksan" userId="3af124f9-b8e7-46e3-9422-21ae1d17ac0b" providerId="ADAL" clId="{E21480EA-10E4-4FED-9E00-AB7D5885C163}" dt="2021-12-15T13:09:26.035" v="1557" actId="20577"/>
          <ac:spMkLst>
            <pc:docMk/>
            <pc:sldMk cId="1067701834" sldId="261"/>
            <ac:spMk id="11" creationId="{E503D9F7-20C6-4E69-851D-B1A49A8570CE}"/>
          </ac:spMkLst>
        </pc:spChg>
        <pc:spChg chg="add mod">
          <ac:chgData name="Siniša Vuksan" userId="3af124f9-b8e7-46e3-9422-21ae1d17ac0b" providerId="ADAL" clId="{E21480EA-10E4-4FED-9E00-AB7D5885C163}" dt="2021-12-15T13:09:47.196" v="1583" actId="20577"/>
          <ac:spMkLst>
            <pc:docMk/>
            <pc:sldMk cId="1067701834" sldId="261"/>
            <ac:spMk id="12" creationId="{F329432C-6AEE-436D-AFC8-2BA292892F93}"/>
          </ac:spMkLst>
        </pc:spChg>
        <pc:spChg chg="add mod">
          <ac:chgData name="Siniša Vuksan" userId="3af124f9-b8e7-46e3-9422-21ae1d17ac0b" providerId="ADAL" clId="{E21480EA-10E4-4FED-9E00-AB7D5885C163}" dt="2021-12-15T13:10:02.875" v="1608" actId="20577"/>
          <ac:spMkLst>
            <pc:docMk/>
            <pc:sldMk cId="1067701834" sldId="261"/>
            <ac:spMk id="13" creationId="{ECFD100B-DF8A-45CA-8D0D-67E982EBD96D}"/>
          </ac:spMkLst>
        </pc:spChg>
        <pc:spChg chg="add mod">
          <ac:chgData name="Siniša Vuksan" userId="3af124f9-b8e7-46e3-9422-21ae1d17ac0b" providerId="ADAL" clId="{E21480EA-10E4-4FED-9E00-AB7D5885C163}" dt="2021-12-15T13:10:28.737" v="1635" actId="20577"/>
          <ac:spMkLst>
            <pc:docMk/>
            <pc:sldMk cId="1067701834" sldId="261"/>
            <ac:spMk id="14" creationId="{08C86BA7-4E8B-4E8C-A247-959ED326AA35}"/>
          </ac:spMkLst>
        </pc:spChg>
        <pc:spChg chg="add mod">
          <ac:chgData name="Siniša Vuksan" userId="3af124f9-b8e7-46e3-9422-21ae1d17ac0b" providerId="ADAL" clId="{E21480EA-10E4-4FED-9E00-AB7D5885C163}" dt="2021-12-15T13:13:07.080" v="1669" actId="20577"/>
          <ac:spMkLst>
            <pc:docMk/>
            <pc:sldMk cId="1067701834" sldId="261"/>
            <ac:spMk id="15" creationId="{659FB062-2369-4624-9662-6276CF5C7860}"/>
          </ac:spMkLst>
        </pc:spChg>
        <pc:spChg chg="add mod">
          <ac:chgData name="Siniša Vuksan" userId="3af124f9-b8e7-46e3-9422-21ae1d17ac0b" providerId="ADAL" clId="{E21480EA-10E4-4FED-9E00-AB7D5885C163}" dt="2021-12-15T13:13:55.339" v="1683" actId="20577"/>
          <ac:spMkLst>
            <pc:docMk/>
            <pc:sldMk cId="1067701834" sldId="261"/>
            <ac:spMk id="16" creationId="{9D00838B-4DA6-4CCD-813B-6F198055F4EE}"/>
          </ac:spMkLst>
        </pc:spChg>
        <pc:spChg chg="add mod">
          <ac:chgData name="Siniša Vuksan" userId="3af124f9-b8e7-46e3-9422-21ae1d17ac0b" providerId="ADAL" clId="{E21480EA-10E4-4FED-9E00-AB7D5885C163}" dt="2021-12-15T13:19:21.785" v="1699" actId="20577"/>
          <ac:spMkLst>
            <pc:docMk/>
            <pc:sldMk cId="1067701834" sldId="261"/>
            <ac:spMk id="17" creationId="{15384314-BB8B-4C46-B9D5-DF76987B8125}"/>
          </ac:spMkLst>
        </pc:spChg>
        <pc:picChg chg="mod">
          <ac:chgData name="Siniša Vuksan" userId="3af124f9-b8e7-46e3-9422-21ae1d17ac0b" providerId="ADAL" clId="{E21480EA-10E4-4FED-9E00-AB7D5885C163}" dt="2021-12-14T13:28:51.837" v="879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12:53.473" v="1661" actId="1076"/>
          <ac:picMkLst>
            <pc:docMk/>
            <pc:sldMk cId="1067701834" sldId="261"/>
            <ac:picMk id="6" creationId="{D255B4FC-89B0-4357-9C41-9F0792D7E4F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8" creationId="{2BC0854A-02A5-4DA6-91CB-74717403D6C9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19" creationId="{930A3983-C971-495A-8202-517403C4E812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0" creationId="{21124C4B-6211-40A2-BA4E-46284E04D254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1" creationId="{3E71FCB7-B52B-4BCC-BEAF-F129481D5C06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2" creationId="{45021EFD-2D36-4AD2-89BD-88461EA34BAD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3" creationId="{84FB498A-FA45-4D63-8A3B-04379FE4F717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4" creationId="{817BFDC1-E28E-428C-922F-22D245248A71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5" creationId="{5B8D3C5C-9ABF-4D22-85A7-0F9857C692B5}"/>
          </ac:picMkLst>
        </pc:picChg>
        <pc:picChg chg="del">
          <ac:chgData name="Siniša Vuksan" userId="3af124f9-b8e7-46e3-9422-21ae1d17ac0b" providerId="ADAL" clId="{E21480EA-10E4-4FED-9E00-AB7D5885C163}" dt="2021-12-14T13:28:02.555" v="871" actId="478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 mod">
        <pc:chgData name="Siniša Vuksan" userId="3af124f9-b8e7-46e3-9422-21ae1d17ac0b" providerId="ADAL" clId="{E21480EA-10E4-4FED-9E00-AB7D5885C163}" dt="2021-12-14T13:12:18.754" v="35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E21480EA-10E4-4FED-9E00-AB7D5885C163}" dt="2021-12-14T13:10:29.655" v="104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4T13:12:18.754" v="35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E21480EA-10E4-4FED-9E00-AB7D5885C163}" dt="2021-12-14T13:08:57.536" v="2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09:49.719" v="32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 modAnim">
        <pc:chgData name="Siniša Vuksan" userId="3af124f9-b8e7-46e3-9422-21ae1d17ac0b" providerId="ADAL" clId="{E21480EA-10E4-4FED-9E00-AB7D5885C163}" dt="2021-12-14T13:24:56.017" v="659" actId="207"/>
        <pc:sldMkLst>
          <pc:docMk/>
          <pc:sldMk cId="1236318662" sldId="292"/>
        </pc:sldMkLst>
        <pc:spChg chg="mod">
          <ac:chgData name="Siniša Vuksan" userId="3af124f9-b8e7-46e3-9422-21ae1d17ac0b" providerId="ADAL" clId="{E21480EA-10E4-4FED-9E00-AB7D5885C163}" dt="2021-12-14T13:24:56.017" v="659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5:11.424" v="594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7.276" v="30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E21480EA-10E4-4FED-9E00-AB7D5885C163}" dt="2021-12-15T12:49:22.485" v="992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E21480EA-10E4-4FED-9E00-AB7D5885C163}" dt="2021-12-14T13:17:23.202" v="599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E21480EA-10E4-4FED-9E00-AB7D5885C163}" dt="2021-12-15T12:49:22.485" v="992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E21480EA-10E4-4FED-9E00-AB7D5885C163}" dt="2021-12-14T13:26:41.369" v="869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E21480EA-10E4-4FED-9E00-AB7D5885C163}" dt="2021-12-14T13:17:19.230" v="597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E21480EA-10E4-4FED-9E00-AB7D5885C163}" dt="2021-12-14T13:09:12.526" v="31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4:33.428" v="1733" actId="1035"/>
        <pc:sldMkLst>
          <pc:docMk/>
          <pc:sldMk cId="3442932805" sldId="294"/>
        </pc:sldMkLst>
        <pc:spChg chg="mod">
          <ac:chgData name="Siniša Vuksan" userId="3af124f9-b8e7-46e3-9422-21ae1d17ac0b" providerId="ADAL" clId="{E21480EA-10E4-4FED-9E00-AB7D5885C163}" dt="2021-12-15T12:50:57.468" v="1119" actId="1036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3:26.750" v="1703" actId="1076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E21480EA-10E4-4FED-9E00-AB7D5885C163}" dt="2021-12-15T13:23:41.341" v="1712" actId="1035"/>
          <ac:spMkLst>
            <pc:docMk/>
            <pc:sldMk cId="3442932805" sldId="294"/>
            <ac:spMk id="8" creationId="{88EA4BFF-06AB-4DFC-A183-3B822E69CF0F}"/>
          </ac:spMkLst>
        </pc:spChg>
        <pc:spChg chg="del">
          <ac:chgData name="Siniša Vuksan" userId="3af124f9-b8e7-46e3-9422-21ae1d17ac0b" providerId="ADAL" clId="{E21480EA-10E4-4FED-9E00-AB7D5885C163}" dt="2021-12-14T13:31:30.085" v="890" actId="478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3:23:56.825" v="1717" actId="1036"/>
          <ac:spMkLst>
            <pc:docMk/>
            <pc:sldMk cId="3442932805" sldId="294"/>
            <ac:spMk id="9" creationId="{A9106741-7ECE-414B-9147-603753956046}"/>
          </ac:spMkLst>
        </pc:spChg>
        <pc:spChg chg="add mod">
          <ac:chgData name="Siniša Vuksan" userId="3af124f9-b8e7-46e3-9422-21ae1d17ac0b" providerId="ADAL" clId="{E21480EA-10E4-4FED-9E00-AB7D5885C163}" dt="2021-12-15T13:24:15.088" v="1722" actId="1076"/>
          <ac:spMkLst>
            <pc:docMk/>
            <pc:sldMk cId="3442932805" sldId="294"/>
            <ac:spMk id="10" creationId="{239A169E-D357-4CB4-8347-3208F1F3D0C2}"/>
          </ac:spMkLst>
        </pc:spChg>
        <pc:spChg chg="add mod">
          <ac:chgData name="Siniša Vuksan" userId="3af124f9-b8e7-46e3-9422-21ae1d17ac0b" providerId="ADAL" clId="{E21480EA-10E4-4FED-9E00-AB7D5885C163}" dt="2021-12-15T13:24:23.714" v="1727" actId="1036"/>
          <ac:spMkLst>
            <pc:docMk/>
            <pc:sldMk cId="3442932805" sldId="294"/>
            <ac:spMk id="11" creationId="{904FB32E-1C25-427B-B988-2E59D2A7E40A}"/>
          </ac:spMkLst>
        </pc:spChg>
        <pc:spChg chg="add mod">
          <ac:chgData name="Siniša Vuksan" userId="3af124f9-b8e7-46e3-9422-21ae1d17ac0b" providerId="ADAL" clId="{E21480EA-10E4-4FED-9E00-AB7D5885C163}" dt="2021-12-15T13:24:33.428" v="1733" actId="1035"/>
          <ac:spMkLst>
            <pc:docMk/>
            <pc:sldMk cId="3442932805" sldId="294"/>
            <ac:spMk id="12" creationId="{EA2C8CBD-4859-46CE-A627-6E8B2C51BDED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6" creationId="{999C3666-C7D1-4DFA-BA1D-9750E632BE0A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1:33.321" v="891" actId="478"/>
          <ac:spMkLst>
            <pc:docMk/>
            <pc:sldMk cId="3442932805" sldId="294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1:24.006" v="889" actId="478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28:08.976" v="872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3:24:07.228" v="1721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E21480EA-10E4-4FED-9E00-AB7D5885C163}" dt="2021-12-14T13:14:42.833" v="593" actId="113"/>
        <pc:sldMkLst>
          <pc:docMk/>
          <pc:sldMk cId="986372035" sldId="305"/>
        </pc:sldMkLst>
        <pc:spChg chg="mod">
          <ac:chgData name="Siniša Vuksan" userId="3af124f9-b8e7-46e3-9422-21ae1d17ac0b" providerId="ADAL" clId="{E21480EA-10E4-4FED-9E00-AB7D5885C163}" dt="2021-12-14T13:14:42.833" v="593" actId="113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E21480EA-10E4-4FED-9E00-AB7D5885C163}" dt="2021-12-14T13:12:47.582" v="35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E21480EA-10E4-4FED-9E00-AB7D5885C163}" dt="2021-12-14T13:09:03.398" v="29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E21480EA-10E4-4FED-9E00-AB7D5885C163}" dt="2021-12-14T13:13:03.094" v="355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3:28:03.927" v="1774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E21480EA-10E4-4FED-9E00-AB7D5885C163}" dt="2021-12-15T12:52:02.155" v="1202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3:24:57.055" v="1740" actId="20577"/>
          <ac:spMkLst>
            <pc:docMk/>
            <pc:sldMk cId="1275567278" sldId="308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E21480EA-10E4-4FED-9E00-AB7D5885C163}" dt="2021-12-15T13:25:02.888" v="1742" actId="571"/>
          <ac:spMkLst>
            <pc:docMk/>
            <pc:sldMk cId="1275567278" sldId="308"/>
            <ac:spMk id="8" creationId="{ECDBA6C6-1775-440E-B056-7782A66973AC}"/>
          </ac:spMkLst>
        </pc:spChg>
        <pc:spChg chg="add mod">
          <ac:chgData name="Siniša Vuksan" userId="3af124f9-b8e7-46e3-9422-21ae1d17ac0b" providerId="ADAL" clId="{E21480EA-10E4-4FED-9E00-AB7D5885C163}" dt="2021-12-15T13:27:37.294" v="1754" actId="20577"/>
          <ac:spMkLst>
            <pc:docMk/>
            <pc:sldMk cId="1275567278" sldId="308"/>
            <ac:spMk id="9" creationId="{014904FF-9805-486B-B184-9DC2C5F9D96F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E21480EA-10E4-4FED-9E00-AB7D5885C163}" dt="2021-12-15T13:27:51.007" v="1765" actId="20577"/>
          <ac:spMkLst>
            <pc:docMk/>
            <pc:sldMk cId="1275567278" sldId="308"/>
            <ac:spMk id="10" creationId="{4EB74063-54C7-47E9-BF00-84D7206DE053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E21480EA-10E4-4FED-9E00-AB7D5885C163}" dt="2021-12-15T13:28:03.927" v="1774" actId="20577"/>
          <ac:spMkLst>
            <pc:docMk/>
            <pc:sldMk cId="1275567278" sldId="308"/>
            <ac:spMk id="11" creationId="{830C6FAF-E997-427F-B8E3-882DC1E8833B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1" creationId="{B6BA336A-EC53-45CB-8698-8B254BB1413C}"/>
          </ac:spMkLst>
        </pc:spChg>
        <pc:spChg chg="del">
          <ac:chgData name="Siniša Vuksan" userId="3af124f9-b8e7-46e3-9422-21ae1d17ac0b" providerId="ADAL" clId="{E21480EA-10E4-4FED-9E00-AB7D5885C163}" dt="2021-12-14T13:32:26.495" v="893" actId="478"/>
          <ac:spMkLst>
            <pc:docMk/>
            <pc:sldMk cId="1275567278" sldId="308"/>
            <ac:spMk id="12" creationId="{34B41463-2528-4283-AB4E-79E740782AE8}"/>
          </ac:spMkLst>
        </pc:spChg>
        <pc:picChg chg="mod">
          <ac:chgData name="Siniša Vuksan" userId="3af124f9-b8e7-46e3-9422-21ae1d17ac0b" providerId="ADAL" clId="{E21480EA-10E4-4FED-9E00-AB7D5885C163}" dt="2021-12-14T13:28:17.188" v="873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2:30.581" v="894" actId="14826"/>
          <ac:picMkLst>
            <pc:docMk/>
            <pc:sldMk cId="1275567278" sldId="308"/>
            <ac:picMk id="6" creationId="{D255B4FC-89B0-4357-9C41-9F0792D7E4FD}"/>
          </ac:picMkLst>
        </pc:picChg>
      </pc:sldChg>
      <pc:sldChg chg="del">
        <pc:chgData name="Siniša Vuksan" userId="3af124f9-b8e7-46e3-9422-21ae1d17ac0b" providerId="ADAL" clId="{E21480EA-10E4-4FED-9E00-AB7D5885C163}" dt="2021-12-14T13:28:30.964" v="874" actId="47"/>
        <pc:sldMkLst>
          <pc:docMk/>
          <pc:sldMk cId="670001361" sldId="309"/>
        </pc:sldMkLst>
      </pc:sldChg>
      <pc:sldChg chg="addSp delSp modSp mod delAnim modAnim">
        <pc:chgData name="Siniša Vuksan" userId="3af124f9-b8e7-46e3-9422-21ae1d17ac0b" providerId="ADAL" clId="{E21480EA-10E4-4FED-9E00-AB7D5885C163}" dt="2021-12-15T13:34:15.446" v="1859" actId="1038"/>
        <pc:sldMkLst>
          <pc:docMk/>
          <pc:sldMk cId="2288552726" sldId="310"/>
        </pc:sldMkLst>
        <pc:spChg chg="mod">
          <ac:chgData name="Siniša Vuksan" userId="3af124f9-b8e7-46e3-9422-21ae1d17ac0b" providerId="ADAL" clId="{E21480EA-10E4-4FED-9E00-AB7D5885C163}" dt="2021-12-14T13:29:53.559" v="883" actId="14100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E21480EA-10E4-4FED-9E00-AB7D5885C163}" dt="2021-12-15T12:52:56.070" v="1378" actId="20577"/>
          <ac:spMkLst>
            <pc:docMk/>
            <pc:sldMk cId="2288552726" sldId="310"/>
            <ac:spMk id="5" creationId="{718FF3D2-6816-42B0-822B-02DA9A789822}"/>
          </ac:spMkLst>
        </pc:spChg>
        <pc:spChg chg="add mod">
          <ac:chgData name="Siniša Vuksan" userId="3af124f9-b8e7-46e3-9422-21ae1d17ac0b" providerId="ADAL" clId="{E21480EA-10E4-4FED-9E00-AB7D5885C163}" dt="2021-12-15T13:28:52.316" v="1782" actId="1076"/>
          <ac:spMkLst>
            <pc:docMk/>
            <pc:sldMk cId="2288552726" sldId="310"/>
            <ac:spMk id="7" creationId="{8DF74B49-2215-4E33-B9E0-3A2A9907F0B6}"/>
          </ac:spMkLst>
        </pc:spChg>
        <pc:spChg chg="add mod">
          <ac:chgData name="Siniša Vuksan" userId="3af124f9-b8e7-46e3-9422-21ae1d17ac0b" providerId="ADAL" clId="{E21480EA-10E4-4FED-9E00-AB7D5885C163}" dt="2021-12-15T13:28:58.416" v="1784" actId="1076"/>
          <ac:spMkLst>
            <pc:docMk/>
            <pc:sldMk cId="2288552726" sldId="310"/>
            <ac:spMk id="8" creationId="{0302D283-B860-4EB6-BBCD-2F5AF39EF321}"/>
          </ac:spMkLst>
        </pc:spChg>
        <pc:spChg chg="add mod">
          <ac:chgData name="Siniša Vuksan" userId="3af124f9-b8e7-46e3-9422-21ae1d17ac0b" providerId="ADAL" clId="{E21480EA-10E4-4FED-9E00-AB7D5885C163}" dt="2021-12-15T13:29:07.843" v="1789" actId="20577"/>
          <ac:spMkLst>
            <pc:docMk/>
            <pc:sldMk cId="2288552726" sldId="310"/>
            <ac:spMk id="9" creationId="{2E859C23-6512-45B2-83C9-75E722343EB3}"/>
          </ac:spMkLst>
        </pc:spChg>
        <pc:spChg chg="mod">
          <ac:chgData name="Siniša Vuksan" userId="3af124f9-b8e7-46e3-9422-21ae1d17ac0b" providerId="ADAL" clId="{E21480EA-10E4-4FED-9E00-AB7D5885C163}" dt="2021-12-15T13:28:43.199" v="1780" actId="1076"/>
          <ac:spMkLst>
            <pc:docMk/>
            <pc:sldMk cId="2288552726" sldId="310"/>
            <ac:spMk id="10" creationId="{3D2B24EB-1F7A-4824-BB5D-BB7A8165CA0A}"/>
          </ac:spMkLst>
        </pc:spChg>
        <pc:spChg chg="add mod">
          <ac:chgData name="Siniša Vuksan" userId="3af124f9-b8e7-46e3-9422-21ae1d17ac0b" providerId="ADAL" clId="{E21480EA-10E4-4FED-9E00-AB7D5885C163}" dt="2021-12-15T13:29:21.236" v="1791" actId="1076"/>
          <ac:spMkLst>
            <pc:docMk/>
            <pc:sldMk cId="2288552726" sldId="310"/>
            <ac:spMk id="11" creationId="{D2EBBAA8-587A-4225-9E00-720587ED54C3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2" creationId="{D2942C6E-C006-498A-890A-AF3F2800CB65}"/>
          </ac:spMkLst>
        </pc:spChg>
        <pc:spChg chg="add mod">
          <ac:chgData name="Siniša Vuksan" userId="3af124f9-b8e7-46e3-9422-21ae1d17ac0b" providerId="ADAL" clId="{E21480EA-10E4-4FED-9E00-AB7D5885C163}" dt="2021-12-15T13:31:21.436" v="1798" actId="1036"/>
          <ac:spMkLst>
            <pc:docMk/>
            <pc:sldMk cId="2288552726" sldId="310"/>
            <ac:spMk id="12" creationId="{EDBB9B29-52CB-4E08-93F0-D1B3D9F6CCAF}"/>
          </ac:spMkLst>
        </pc:spChg>
        <pc:spChg chg="add mod">
          <ac:chgData name="Siniša Vuksan" userId="3af124f9-b8e7-46e3-9422-21ae1d17ac0b" providerId="ADAL" clId="{E21480EA-10E4-4FED-9E00-AB7D5885C163}" dt="2021-12-15T13:31:36.136" v="1800" actId="1076"/>
          <ac:spMkLst>
            <pc:docMk/>
            <pc:sldMk cId="2288552726" sldId="310"/>
            <ac:spMk id="13" creationId="{9305C294-7C9D-42BB-9A98-129ED34D4F16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4" creationId="{A3E7A0A3-B5D1-45BA-A35A-B3A9C9D93FFC}"/>
          </ac:spMkLst>
        </pc:spChg>
        <pc:spChg chg="add mod">
          <ac:chgData name="Siniša Vuksan" userId="3af124f9-b8e7-46e3-9422-21ae1d17ac0b" providerId="ADAL" clId="{E21480EA-10E4-4FED-9E00-AB7D5885C163}" dt="2021-12-15T13:31:53.818" v="1810" actId="1035"/>
          <ac:spMkLst>
            <pc:docMk/>
            <pc:sldMk cId="2288552726" sldId="310"/>
            <ac:spMk id="14" creationId="{EEC867D4-EB11-43E5-B312-D36C1B971084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5" creationId="{C60E5A76-EF60-4521-8243-0E25E22E70C9}"/>
          </ac:spMkLst>
        </pc:spChg>
        <pc:spChg chg="add mod">
          <ac:chgData name="Siniša Vuksan" userId="3af124f9-b8e7-46e3-9422-21ae1d17ac0b" providerId="ADAL" clId="{E21480EA-10E4-4FED-9E00-AB7D5885C163}" dt="2021-12-15T13:31:59.747" v="1812" actId="1076"/>
          <ac:spMkLst>
            <pc:docMk/>
            <pc:sldMk cId="2288552726" sldId="310"/>
            <ac:spMk id="15" creationId="{E64804F1-8B13-44BA-9606-6CD0CAB1AE6A}"/>
          </ac:spMkLst>
        </pc:spChg>
        <pc:spChg chg="add mod">
          <ac:chgData name="Siniša Vuksan" userId="3af124f9-b8e7-46e3-9422-21ae1d17ac0b" providerId="ADAL" clId="{E21480EA-10E4-4FED-9E00-AB7D5885C163}" dt="2021-12-15T13:32:19.975" v="1818" actId="1035"/>
          <ac:spMkLst>
            <pc:docMk/>
            <pc:sldMk cId="2288552726" sldId="310"/>
            <ac:spMk id="16" creationId="{536A7FDA-4DDE-4520-A0B2-10D1E9AC1B18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6" creationId="{CB239A97-DF17-46CD-B653-AB19F6C87685}"/>
          </ac:spMkLst>
        </pc:spChg>
        <pc:spChg chg="del">
          <ac:chgData name="Siniša Vuksan" userId="3af124f9-b8e7-46e3-9422-21ae1d17ac0b" providerId="ADAL" clId="{E21480EA-10E4-4FED-9E00-AB7D5885C163}" dt="2021-12-14T13:32:42.514" v="895" actId="478"/>
          <ac:spMkLst>
            <pc:docMk/>
            <pc:sldMk cId="2288552726" sldId="310"/>
            <ac:spMk id="17" creationId="{28E66537-CC5F-4136-8D8E-DAC96BBCBFDC}"/>
          </ac:spMkLst>
        </pc:spChg>
        <pc:spChg chg="add mod">
          <ac:chgData name="Siniša Vuksan" userId="3af124f9-b8e7-46e3-9422-21ae1d17ac0b" providerId="ADAL" clId="{E21480EA-10E4-4FED-9E00-AB7D5885C163}" dt="2021-12-15T13:32:42.751" v="1829" actId="1035"/>
          <ac:spMkLst>
            <pc:docMk/>
            <pc:sldMk cId="2288552726" sldId="310"/>
            <ac:spMk id="17" creationId="{A34A69FB-886C-43FE-BA11-06157096110F}"/>
          </ac:spMkLst>
        </pc:spChg>
        <pc:spChg chg="add mod">
          <ac:chgData name="Siniša Vuksan" userId="3af124f9-b8e7-46e3-9422-21ae1d17ac0b" providerId="ADAL" clId="{E21480EA-10E4-4FED-9E00-AB7D5885C163}" dt="2021-12-15T13:33:01.363" v="1835" actId="1035"/>
          <ac:spMkLst>
            <pc:docMk/>
            <pc:sldMk cId="2288552726" sldId="310"/>
            <ac:spMk id="18" creationId="{98D47C5E-40BF-435C-BF95-A225140B5DC5}"/>
          </ac:spMkLst>
        </pc:spChg>
        <pc:spChg chg="add mod">
          <ac:chgData name="Siniša Vuksan" userId="3af124f9-b8e7-46e3-9422-21ae1d17ac0b" providerId="ADAL" clId="{E21480EA-10E4-4FED-9E00-AB7D5885C163}" dt="2021-12-15T13:33:07.549" v="1837" actId="1076"/>
          <ac:spMkLst>
            <pc:docMk/>
            <pc:sldMk cId="2288552726" sldId="310"/>
            <ac:spMk id="19" creationId="{64EA4626-833D-49B4-AF74-53A259B4EB06}"/>
          </ac:spMkLst>
        </pc:spChg>
        <pc:spChg chg="add mod">
          <ac:chgData name="Siniša Vuksan" userId="3af124f9-b8e7-46e3-9422-21ae1d17ac0b" providerId="ADAL" clId="{E21480EA-10E4-4FED-9E00-AB7D5885C163}" dt="2021-12-15T13:33:16.280" v="1842" actId="20577"/>
          <ac:spMkLst>
            <pc:docMk/>
            <pc:sldMk cId="2288552726" sldId="310"/>
            <ac:spMk id="20" creationId="{69424502-0E84-42CB-9F11-2C531E6CB567}"/>
          </ac:spMkLst>
        </pc:spChg>
        <pc:spChg chg="add mod">
          <ac:chgData name="Siniša Vuksan" userId="3af124f9-b8e7-46e3-9422-21ae1d17ac0b" providerId="ADAL" clId="{E21480EA-10E4-4FED-9E00-AB7D5885C163}" dt="2021-12-15T13:33:22.278" v="1844" actId="1076"/>
          <ac:spMkLst>
            <pc:docMk/>
            <pc:sldMk cId="2288552726" sldId="310"/>
            <ac:spMk id="21" creationId="{C39F7320-70C9-4702-86C6-37F62F2BDD84}"/>
          </ac:spMkLst>
        </pc:spChg>
        <pc:spChg chg="add mod">
          <ac:chgData name="Siniša Vuksan" userId="3af124f9-b8e7-46e3-9422-21ae1d17ac0b" providerId="ADAL" clId="{E21480EA-10E4-4FED-9E00-AB7D5885C163}" dt="2021-12-15T13:33:42.067" v="1853" actId="20577"/>
          <ac:spMkLst>
            <pc:docMk/>
            <pc:sldMk cId="2288552726" sldId="310"/>
            <ac:spMk id="22" creationId="{A1C4453C-692C-4F8B-AD01-3A6C972F8667}"/>
          </ac:spMkLst>
        </pc:spChg>
        <pc:spChg chg="add mod">
          <ac:chgData name="Siniša Vuksan" userId="3af124f9-b8e7-46e3-9422-21ae1d17ac0b" providerId="ADAL" clId="{E21480EA-10E4-4FED-9E00-AB7D5885C163}" dt="2021-12-15T13:34:15.446" v="1859" actId="1038"/>
          <ac:spMkLst>
            <pc:docMk/>
            <pc:sldMk cId="2288552726" sldId="310"/>
            <ac:spMk id="23" creationId="{E8FA7A2B-769C-4DDE-B50D-C8A8DDB14428}"/>
          </ac:spMkLst>
        </pc:spChg>
        <pc:picChg chg="mod">
          <ac:chgData name="Siniša Vuksan" userId="3af124f9-b8e7-46e3-9422-21ae1d17ac0b" providerId="ADAL" clId="{E21480EA-10E4-4FED-9E00-AB7D5885C163}" dt="2021-12-14T13:29:45.409" v="882" actId="14826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3:15.406" v="898" actId="14100"/>
          <ac:picMkLst>
            <pc:docMk/>
            <pc:sldMk cId="2288552726" sldId="310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48:27.841" v="1997" actId="20577"/>
        <pc:sldMkLst>
          <pc:docMk/>
          <pc:sldMk cId="4116964709" sldId="311"/>
        </pc:sldMkLst>
        <pc:spChg chg="mod">
          <ac:chgData name="Siniša Vuksan" userId="3af124f9-b8e7-46e3-9422-21ae1d17ac0b" providerId="ADAL" clId="{E21480EA-10E4-4FED-9E00-AB7D5885C163}" dt="2021-12-15T12:53:55.341" v="1471" actId="20577"/>
          <ac:spMkLst>
            <pc:docMk/>
            <pc:sldMk cId="4116964709" sldId="311"/>
            <ac:spMk id="5" creationId="{718FF3D2-6816-42B0-822B-02DA9A789822}"/>
          </ac:spMkLst>
        </pc:spChg>
        <pc:spChg chg="mod">
          <ac:chgData name="Siniša Vuksan" userId="3af124f9-b8e7-46e3-9422-21ae1d17ac0b" providerId="ADAL" clId="{E21480EA-10E4-4FED-9E00-AB7D5885C163}" dt="2021-12-15T17:45:51.525" v="1873" actId="20577"/>
          <ac:spMkLst>
            <pc:docMk/>
            <pc:sldMk cId="4116964709" sldId="311"/>
            <ac:spMk id="7" creationId="{209210FD-C700-48ED-ABD0-EBC4805D2AD8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8" creationId="{D1D389A1-39AB-4510-A14D-179F6D62DC00}"/>
          </ac:spMkLst>
        </pc:spChg>
        <pc:spChg chg="add mod">
          <ac:chgData name="Siniša Vuksan" userId="3af124f9-b8e7-46e3-9422-21ae1d17ac0b" providerId="ADAL" clId="{E21480EA-10E4-4FED-9E00-AB7D5885C163}" dt="2021-12-15T17:46:20.134" v="1886" actId="20577"/>
          <ac:spMkLst>
            <pc:docMk/>
            <pc:sldMk cId="4116964709" sldId="311"/>
            <ac:spMk id="8" creationId="{FE321D09-1DF5-4DB9-B277-5C348E019B02}"/>
          </ac:spMkLst>
        </pc:spChg>
        <pc:spChg chg="add mod">
          <ac:chgData name="Siniša Vuksan" userId="3af124f9-b8e7-46e3-9422-21ae1d17ac0b" providerId="ADAL" clId="{E21480EA-10E4-4FED-9E00-AB7D5885C163}" dt="2021-12-15T17:46:35.204" v="1899" actId="20577"/>
          <ac:spMkLst>
            <pc:docMk/>
            <pc:sldMk cId="4116964709" sldId="311"/>
            <ac:spMk id="9" creationId="{88787DA0-FA64-45DD-999F-6219D4612EDF}"/>
          </ac:spMkLst>
        </pc:spChg>
        <pc:spChg chg="add mod">
          <ac:chgData name="Siniša Vuksan" userId="3af124f9-b8e7-46e3-9422-21ae1d17ac0b" providerId="ADAL" clId="{E21480EA-10E4-4FED-9E00-AB7D5885C163}" dt="2021-12-15T17:46:47.952" v="1913" actId="20577"/>
          <ac:spMkLst>
            <pc:docMk/>
            <pc:sldMk cId="4116964709" sldId="311"/>
            <ac:spMk id="10" creationId="{05EF5081-3CCE-47FB-9CA4-3E8D2019FA2E}"/>
          </ac:spMkLst>
        </pc:spChg>
        <pc:spChg chg="add mod">
          <ac:chgData name="Siniša Vuksan" userId="3af124f9-b8e7-46e3-9422-21ae1d17ac0b" providerId="ADAL" clId="{E21480EA-10E4-4FED-9E00-AB7D5885C163}" dt="2021-12-15T17:47:03.876" v="1928" actId="20577"/>
          <ac:spMkLst>
            <pc:docMk/>
            <pc:sldMk cId="4116964709" sldId="311"/>
            <ac:spMk id="11" creationId="{7F88327D-2366-479F-9B02-F5FD42D1799A}"/>
          </ac:spMkLst>
        </pc:spChg>
        <pc:spChg chg="add mod">
          <ac:chgData name="Siniša Vuksan" userId="3af124f9-b8e7-46e3-9422-21ae1d17ac0b" providerId="ADAL" clId="{E21480EA-10E4-4FED-9E00-AB7D5885C163}" dt="2021-12-15T17:47:19.466" v="1938" actId="20577"/>
          <ac:spMkLst>
            <pc:docMk/>
            <pc:sldMk cId="4116964709" sldId="311"/>
            <ac:spMk id="12" creationId="{B64F4A32-8600-47D3-8548-7FB1D6058602}"/>
          </ac:spMkLst>
        </pc:spChg>
        <pc:spChg chg="add mod">
          <ac:chgData name="Siniša Vuksan" userId="3af124f9-b8e7-46e3-9422-21ae1d17ac0b" providerId="ADAL" clId="{E21480EA-10E4-4FED-9E00-AB7D5885C163}" dt="2021-12-15T17:47:57.014" v="1974" actId="20577"/>
          <ac:spMkLst>
            <pc:docMk/>
            <pc:sldMk cId="4116964709" sldId="311"/>
            <ac:spMk id="13" creationId="{7D7257CC-3D26-446D-B3C5-41EB81F7FFA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4" creationId="{1C6B1913-AAFB-4EB6-A10D-C418A90BF272}"/>
          </ac:spMkLst>
        </pc:spChg>
        <pc:spChg chg="add mod">
          <ac:chgData name="Siniša Vuksan" userId="3af124f9-b8e7-46e3-9422-21ae1d17ac0b" providerId="ADAL" clId="{E21480EA-10E4-4FED-9E00-AB7D5885C163}" dt="2021-12-15T17:47:52.030" v="1972" actId="20577"/>
          <ac:spMkLst>
            <pc:docMk/>
            <pc:sldMk cId="4116964709" sldId="311"/>
            <ac:spMk id="14" creationId="{3A6AE631-126B-4D32-AC16-6DCB3462AADC}"/>
          </ac:spMkLst>
        </pc:spChg>
        <pc:spChg chg="add mod">
          <ac:chgData name="Siniša Vuksan" userId="3af124f9-b8e7-46e3-9422-21ae1d17ac0b" providerId="ADAL" clId="{E21480EA-10E4-4FED-9E00-AB7D5885C163}" dt="2021-12-15T17:48:13.912" v="1984" actId="20577"/>
          <ac:spMkLst>
            <pc:docMk/>
            <pc:sldMk cId="4116964709" sldId="311"/>
            <ac:spMk id="15" creationId="{7388FB97-FFD7-4300-B85C-B469DCF4112A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5" creationId="{A92367CA-515F-4450-AAAF-1ED97EFD204E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6" creationId="{999C3666-C7D1-4DFA-BA1D-9750E632BE0A}"/>
          </ac:spMkLst>
        </pc:spChg>
        <pc:spChg chg="add mod">
          <ac:chgData name="Siniša Vuksan" userId="3af124f9-b8e7-46e3-9422-21ae1d17ac0b" providerId="ADAL" clId="{E21480EA-10E4-4FED-9E00-AB7D5885C163}" dt="2021-12-15T17:48:27.841" v="1997" actId="20577"/>
          <ac:spMkLst>
            <pc:docMk/>
            <pc:sldMk cId="4116964709" sldId="311"/>
            <ac:spMk id="16" creationId="{FB68E407-B385-4089-A81E-08520EFED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7" creationId="{6177BBDE-5C69-4447-976C-EE49A1376EB6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8" creationId="{505F82C3-F6DB-4676-9F13-BA135CCC8F4C}"/>
          </ac:spMkLst>
        </pc:spChg>
        <pc:spChg chg="del">
          <ac:chgData name="Siniša Vuksan" userId="3af124f9-b8e7-46e3-9422-21ae1d17ac0b" providerId="ADAL" clId="{E21480EA-10E4-4FED-9E00-AB7D5885C163}" dt="2021-12-14T13:33:34.899" v="902" actId="478"/>
          <ac:spMkLst>
            <pc:docMk/>
            <pc:sldMk cId="4116964709" sldId="311"/>
            <ac:spMk id="19" creationId="{22FBE291-C592-4C85-9CDA-BB184C2280C6}"/>
          </ac:spMkLst>
        </pc:spChg>
        <pc:picChg chg="mod">
          <ac:chgData name="Siniša Vuksan" userId="3af124f9-b8e7-46e3-9422-21ae1d17ac0b" providerId="ADAL" clId="{E21480EA-10E4-4FED-9E00-AB7D5885C163}" dt="2021-12-14T13:30:02.484" v="885" actId="14826"/>
          <ac:picMkLst>
            <pc:docMk/>
            <pc:sldMk cId="4116964709" sldId="311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4T13:34:00.966" v="905" actId="14100"/>
          <ac:picMkLst>
            <pc:docMk/>
            <pc:sldMk cId="4116964709" sldId="311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E21480EA-10E4-4FED-9E00-AB7D5885C163}" dt="2021-12-15T17:55:35.961" v="2122" actId="1037"/>
        <pc:sldMkLst>
          <pc:docMk/>
          <pc:sldMk cId="1227738308" sldId="312"/>
        </pc:sldMkLst>
        <pc:spChg chg="mod">
          <ac:chgData name="Siniša Vuksan" userId="3af124f9-b8e7-46e3-9422-21ae1d17ac0b" providerId="ADAL" clId="{E21480EA-10E4-4FED-9E00-AB7D5885C163}" dt="2021-12-15T17:50:22.185" v="2064" actId="20577"/>
          <ac:spMkLst>
            <pc:docMk/>
            <pc:sldMk cId="1227738308" sldId="312"/>
            <ac:spMk id="5" creationId="{718FF3D2-6816-42B0-822B-02DA9A789822}"/>
          </ac:spMkLst>
        </pc:spChg>
        <pc:spChg chg="del mod">
          <ac:chgData name="Siniša Vuksan" userId="3af124f9-b8e7-46e3-9422-21ae1d17ac0b" providerId="ADAL" clId="{E21480EA-10E4-4FED-9E00-AB7D5885C163}" dt="2021-12-15T17:55:27.582" v="2111" actId="478"/>
          <ac:spMkLst>
            <pc:docMk/>
            <pc:sldMk cId="1227738308" sldId="312"/>
            <ac:spMk id="7" creationId="{2C1B5FF1-443A-4D88-A9B4-EB0547783EE9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8" creationId="{A5EB9A7D-4B0D-4129-91A8-6D5A1564B99A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9" creationId="{3E36CBFC-0496-4FC5-9C95-890882DCDD80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0" creationId="{DF17AA8D-FF70-4102-BBFD-657F010404ED}"/>
          </ac:spMkLst>
        </pc:spChg>
        <pc:spChg chg="del">
          <ac:chgData name="Siniša Vuksan" userId="3af124f9-b8e7-46e3-9422-21ae1d17ac0b" providerId="ADAL" clId="{E21480EA-10E4-4FED-9E00-AB7D5885C163}" dt="2021-12-14T13:34:57.022" v="907" actId="478"/>
          <ac:spMkLst>
            <pc:docMk/>
            <pc:sldMk cId="1227738308" sldId="312"/>
            <ac:spMk id="11" creationId="{B6BA336A-EC53-45CB-8698-8B254BB1413C}"/>
          </ac:spMkLst>
        </pc:spChg>
        <pc:spChg chg="add mod">
          <ac:chgData name="Siniša Vuksan" userId="3af124f9-b8e7-46e3-9422-21ae1d17ac0b" providerId="ADAL" clId="{E21480EA-10E4-4FED-9E00-AB7D5885C163}" dt="2021-12-15T17:55:15.325" v="2108" actId="20577"/>
          <ac:spMkLst>
            <pc:docMk/>
            <pc:sldMk cId="1227738308" sldId="312"/>
            <ac:spMk id="12" creationId="{2C839DE3-72EB-4153-B5CB-DDCCC47A35AA}"/>
          </ac:spMkLst>
        </pc:spChg>
        <pc:spChg chg="add del mod">
          <ac:chgData name="Siniša Vuksan" userId="3af124f9-b8e7-46e3-9422-21ae1d17ac0b" providerId="ADAL" clId="{E21480EA-10E4-4FED-9E00-AB7D5885C163}" dt="2021-12-15T17:55:25.537" v="2110" actId="478"/>
          <ac:spMkLst>
            <pc:docMk/>
            <pc:sldMk cId="1227738308" sldId="312"/>
            <ac:spMk id="13" creationId="{2B369522-261C-44B8-BA5E-AE57790A2B55}"/>
          </ac:spMkLst>
        </pc:spChg>
        <pc:picChg chg="mod">
          <ac:chgData name="Siniša Vuksan" userId="3af124f9-b8e7-46e3-9422-21ae1d17ac0b" providerId="ADAL" clId="{E21480EA-10E4-4FED-9E00-AB7D5885C163}" dt="2021-12-14T13:30:16.990" v="886" actId="14826"/>
          <ac:picMkLst>
            <pc:docMk/>
            <pc:sldMk cId="1227738308" sldId="312"/>
            <ac:picMk id="4" creationId="{6EA4478F-12CA-4225-8F02-AFD946883A9C}"/>
          </ac:picMkLst>
        </pc:picChg>
        <pc:picChg chg="mod">
          <ac:chgData name="Siniša Vuksan" userId="3af124f9-b8e7-46e3-9422-21ae1d17ac0b" providerId="ADAL" clId="{E21480EA-10E4-4FED-9E00-AB7D5885C163}" dt="2021-12-15T17:50:00.848" v="2001" actId="1076"/>
          <ac:picMkLst>
            <pc:docMk/>
            <pc:sldMk cId="1227738308" sldId="312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E21480EA-10E4-4FED-9E00-AB7D5885C163}" dt="2021-12-15T17:54:00.934" v="2075" actId="1076"/>
          <ac:picMkLst>
            <pc:docMk/>
            <pc:sldMk cId="1227738308" sldId="312"/>
            <ac:picMk id="8" creationId="{3344B621-6601-4E14-B863-A3C29C67B419}"/>
          </ac:picMkLst>
        </pc:picChg>
        <pc:picChg chg="add mod">
          <ac:chgData name="Siniša Vuksan" userId="3af124f9-b8e7-46e3-9422-21ae1d17ac0b" providerId="ADAL" clId="{E21480EA-10E4-4FED-9E00-AB7D5885C163}" dt="2021-12-15T17:54:10.685" v="2080" actId="1037"/>
          <ac:picMkLst>
            <pc:docMk/>
            <pc:sldMk cId="1227738308" sldId="312"/>
            <ac:picMk id="9" creationId="{0A34A8C7-16A5-4BDD-B6BF-DA84BB0EABB7}"/>
          </ac:picMkLst>
        </pc:picChg>
        <pc:picChg chg="add mod">
          <ac:chgData name="Siniša Vuksan" userId="3af124f9-b8e7-46e3-9422-21ae1d17ac0b" providerId="ADAL" clId="{E21480EA-10E4-4FED-9E00-AB7D5885C163}" dt="2021-12-15T17:54:23.234" v="2096" actId="1037"/>
          <ac:picMkLst>
            <pc:docMk/>
            <pc:sldMk cId="1227738308" sldId="312"/>
            <ac:picMk id="10" creationId="{2DD9E46B-703B-434E-B6FA-41D2A08A4D68}"/>
          </ac:picMkLst>
        </pc:picChg>
        <pc:picChg chg="add mod">
          <ac:chgData name="Siniša Vuksan" userId="3af124f9-b8e7-46e3-9422-21ae1d17ac0b" providerId="ADAL" clId="{E21480EA-10E4-4FED-9E00-AB7D5885C163}" dt="2021-12-15T17:54:41.654" v="2101" actId="14100"/>
          <ac:picMkLst>
            <pc:docMk/>
            <pc:sldMk cId="1227738308" sldId="312"/>
            <ac:picMk id="11" creationId="{FFB3D407-46A7-4AA1-81E1-6D817C6A2E8C}"/>
          </ac:picMkLst>
        </pc:picChg>
        <pc:picChg chg="add mod">
          <ac:chgData name="Siniša Vuksan" userId="3af124f9-b8e7-46e3-9422-21ae1d17ac0b" providerId="ADAL" clId="{E21480EA-10E4-4FED-9E00-AB7D5885C163}" dt="2021-12-15T17:55:35.961" v="2122" actId="1037"/>
          <ac:picMkLst>
            <pc:docMk/>
            <pc:sldMk cId="1227738308" sldId="312"/>
            <ac:picMk id="14" creationId="{EDD34B1A-7E88-4888-AEFD-4ACA96D43334}"/>
          </ac:picMkLst>
        </pc:picChg>
        <pc:picChg chg="add mod">
          <ac:chgData name="Siniša Vuksan" userId="3af124f9-b8e7-46e3-9422-21ae1d17ac0b" providerId="ADAL" clId="{E21480EA-10E4-4FED-9E00-AB7D5885C163}" dt="2021-12-15T17:53:43.142" v="2071" actId="1038"/>
          <ac:picMkLst>
            <pc:docMk/>
            <pc:sldMk cId="1227738308" sldId="312"/>
            <ac:picMk id="1026" creationId="{4C1C24B3-F732-47B3-9B05-17270E612812}"/>
          </ac:picMkLst>
        </pc:picChg>
      </pc:sldChg>
      <pc:sldChg chg="del">
        <pc:chgData name="Siniša Vuksan" userId="3af124f9-b8e7-46e3-9422-21ae1d17ac0b" providerId="ADAL" clId="{E21480EA-10E4-4FED-9E00-AB7D5885C163}" dt="2021-12-14T13:34:50.581" v="906" actId="47"/>
        <pc:sldMkLst>
          <pc:docMk/>
          <pc:sldMk cId="164091305" sldId="313"/>
        </pc:sldMkLst>
      </pc:sldChg>
    </pc:docChg>
  </pc:docChgLst>
  <pc:docChgLst>
    <pc:chgData name="Siniša Vuksan" userId="3af124f9-b8e7-46e3-9422-21ae1d17ac0b" providerId="ADAL" clId="{2B942F36-392B-4CA0-9D0C-7A259AC780E6}"/>
    <pc:docChg chg="custSel delSld modSld sldOrd">
      <pc:chgData name="Siniša Vuksan" userId="3af124f9-b8e7-46e3-9422-21ae1d17ac0b" providerId="ADAL" clId="{2B942F36-392B-4CA0-9D0C-7A259AC780E6}" dt="2021-10-19T12:46:27.900" v="762"/>
      <pc:docMkLst>
        <pc:docMk/>
      </pc:docMkLst>
      <pc:sldChg chg="modAnim">
        <pc:chgData name="Siniša Vuksan" userId="3af124f9-b8e7-46e3-9422-21ae1d17ac0b" providerId="ADAL" clId="{2B942F36-392B-4CA0-9D0C-7A259AC780E6}" dt="2021-10-19T12:45:37.817" v="760"/>
        <pc:sldMkLst>
          <pc:docMk/>
          <pc:sldMk cId="1275567278" sldId="308"/>
        </pc:sldMkLst>
      </pc:sldChg>
    </pc:docChg>
  </pc:docChgLst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693123F-0D85-42DC-B844-19DB76FC2CA7}"/>
    <pc:docChg chg="undo custSel addSld delSld modSld">
      <pc:chgData name="Siniša Vuksan" userId="3af124f9-b8e7-46e3-9422-21ae1d17ac0b" providerId="ADAL" clId="{1693123F-0D85-42DC-B844-19DB76FC2CA7}" dt="2021-09-23T07:26:26.923" v="2792" actId="313"/>
      <pc:docMkLst>
        <pc:docMk/>
      </pc:docMkLst>
      <pc:sldChg chg="delSp modSp delAnim">
        <pc:chgData name="Siniša Vuksan" userId="3af124f9-b8e7-46e3-9422-21ae1d17ac0b" providerId="ADAL" clId="{1693123F-0D85-42DC-B844-19DB76FC2CA7}" dt="2021-09-23T07:20:45.070" v="21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1693123F-0D85-42DC-B844-19DB76FC2CA7}" dt="2021-09-22T06:22:06.175" v="21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1693123F-0D85-42DC-B844-19DB76FC2CA7}" dt="2021-09-23T07:20:45.070" v="2195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6:25:29.235" v="371" actId="20577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Vuksan" userId="3af124f9-b8e7-46e3-9422-21ae1d17ac0b" providerId="ADAL" clId="{1693123F-0D85-42DC-B844-19DB76FC2CA7}" dt="2021-09-22T06:25:59.859" v="417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1693123F-0D85-42DC-B844-19DB76FC2CA7}" dt="2021-09-22T06:25:00.856" v="313" actId="1038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Vuksan" userId="3af124f9-b8e7-46e3-9422-21ae1d17ac0b" providerId="ADAL" clId="{1693123F-0D85-42DC-B844-19DB76FC2CA7}" dt="2021-09-22T06:26:18.387" v="450" actId="2057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1693123F-0D85-42DC-B844-19DB76FC2CA7}" dt="2021-09-22T06:25:14.856" v="340" actId="20577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Vuksan" userId="3af124f9-b8e7-46e3-9422-21ae1d17ac0b" providerId="ADAL" clId="{1693123F-0D85-42DC-B844-19DB76FC2CA7}" dt="2021-09-22T06:27:14.357" v="452" actId="20577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Vuksan" userId="3af124f9-b8e7-46e3-9422-21ae1d17ac0b" providerId="ADAL" clId="{1693123F-0D85-42DC-B844-19DB76FC2CA7}" dt="2021-09-22T06:26:21.896" v="451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Vuksan" userId="3af124f9-b8e7-46e3-9422-21ae1d17ac0b" providerId="ADAL" clId="{1693123F-0D85-42DC-B844-19DB76FC2CA7}" dt="2021-09-22T06:22:02.367" v="217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6:24:43.254" v="293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18:04.781" v="192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1693123F-0D85-42DC-B844-19DB76FC2CA7}" dt="2021-09-23T07:13:58.094" v="1556" actId="1038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13:16.524" v="148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1693123F-0D85-42DC-B844-19DB76FC2CA7}" dt="2021-09-23T07:14:14.314" v="1574" actId="114"/>
          <ac:spMkLst>
            <pc:docMk/>
            <pc:sldMk cId="2122178903" sldId="288"/>
            <ac:spMk id="8" creationId="{E74DEB7E-E58B-4602-A653-5856BDC59EB5}"/>
          </ac:spMkLst>
        </pc:spChg>
        <pc:spChg chg="add mod">
          <ac:chgData name="Siniša Vuksan" userId="3af124f9-b8e7-46e3-9422-21ae1d17ac0b" providerId="ADAL" clId="{1693123F-0D85-42DC-B844-19DB76FC2CA7}" dt="2021-09-23T07:18:04.781" v="1923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1693123F-0D85-42DC-B844-19DB76FC2CA7}" dt="2021-09-23T07:14:01.896" v="1559" actId="1035"/>
          <ac:spMkLst>
            <pc:docMk/>
            <pc:sldMk cId="2122178903" sldId="288"/>
            <ac:spMk id="15" creationId="{B6F6218F-B4B9-406F-B418-980485A9DCA8}"/>
          </ac:spMkLst>
        </pc:spChg>
      </pc:sldChg>
      <pc:sldChg chg="modSp modAnim">
        <pc:chgData name="Siniša Vuksan" userId="3af124f9-b8e7-46e3-9422-21ae1d17ac0b" providerId="ADAL" clId="{1693123F-0D85-42DC-B844-19DB76FC2CA7}" dt="2021-09-23T07:20:32.417" v="2166" actId="1035"/>
        <pc:sldMkLst>
          <pc:docMk/>
          <pc:sldMk cId="1236318662" sldId="292"/>
        </pc:sldMkLst>
        <pc:spChg chg="mod">
          <ac:chgData name="Siniša Vuksan" userId="3af124f9-b8e7-46e3-9422-21ae1d17ac0b" providerId="ADAL" clId="{1693123F-0D85-42DC-B844-19DB76FC2CA7}" dt="2021-09-23T07:20:32.417" v="2166" actId="1035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2T06:16:37.409" v="188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3:20.540" v="118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1693123F-0D85-42DC-B844-19DB76FC2CA7}" dt="2021-09-22T06:08:10.556" v="76" actId="107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1693123F-0D85-42DC-B844-19DB76FC2CA7}" dt="2021-09-23T07:26:26.923" v="2792" actId="313"/>
        <pc:sldMkLst>
          <pc:docMk/>
          <pc:sldMk cId="3772707989" sldId="293"/>
        </pc:sldMkLst>
        <pc:spChg chg="mod">
          <ac:chgData name="Siniša Vuksan" userId="3af124f9-b8e7-46e3-9422-21ae1d17ac0b" providerId="ADAL" clId="{1693123F-0D85-42DC-B844-19DB76FC2CA7}" dt="2021-09-22T06:17:38.542" v="192" actId="1076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6:26.923" v="2792" actId="313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7:43.582" v="194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1693123F-0D85-42DC-B844-19DB76FC2CA7}" dt="2021-09-22T06:08:32.798" v="79" actId="107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1:20.446" v="2267" actId="113"/>
        <pc:sldMkLst>
          <pc:docMk/>
          <pc:sldMk cId="3442932805" sldId="294"/>
        </pc:sldMkLst>
        <pc:spChg chg="mod">
          <ac:chgData name="Siniša Vuksan" userId="3af124f9-b8e7-46e3-9422-21ae1d17ac0b" providerId="ADAL" clId="{1693123F-0D85-42DC-B844-19DB76FC2CA7}" dt="2021-09-23T07:21:01.438" v="2226" actId="114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0" creationId="{8551077F-D273-4A23-BAFA-AFBC2659608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1" creationId="{72888712-0183-4A61-912E-2592A7117376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2" creationId="{C47A01B6-E0A3-4949-B27E-C0831027DB05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Vuksan" userId="3af124f9-b8e7-46e3-9422-21ae1d17ac0b" providerId="ADAL" clId="{1693123F-0D85-42DC-B844-19DB76FC2CA7}" dt="2021-09-22T07:05:20.581" v="656" actId="1036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Vuksan" userId="3af124f9-b8e7-46e3-9422-21ae1d17ac0b" providerId="ADAL" clId="{1693123F-0D85-42DC-B844-19DB76FC2CA7}" dt="2021-09-22T06:27:39.639" v="454" actId="478"/>
          <ac:spMkLst>
            <pc:docMk/>
            <pc:sldMk cId="3442932805" sldId="294"/>
            <ac:spMk id="16" creationId="{55310CEA-F836-45CF-AA82-E3D6CD10AF8C}"/>
          </ac:spMkLst>
        </pc:spChg>
        <pc:spChg chg="add mod">
          <ac:chgData name="Siniša Vuksan" userId="3af124f9-b8e7-46e3-9422-21ae1d17ac0b" providerId="ADAL" clId="{1693123F-0D85-42DC-B844-19DB76FC2CA7}" dt="2021-09-23T07:21:20.446" v="2267" actId="113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1693123F-0D85-42DC-B844-19DB76FC2CA7}" dt="2021-09-22T06:22:16.238" v="223" actId="1035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5:20.581" v="656" actId="103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4:17.704" v="255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1693123F-0D85-42DC-B844-19DB76FC2CA7}" dt="2021-09-23T07:18:54.120" v="1999" actId="113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4:17.704" v="255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1693123F-0D85-42DC-B844-19DB76FC2CA7}" dt="2021-09-22T06:08:14.011" v="77" actId="1076"/>
          <ac:picMkLst>
            <pc:docMk/>
            <pc:sldMk cId="986372035" sldId="305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1T09:11:31.697" v="454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D11D9B47-9EFF-46EF-BAC4-0174A5B9F19D}"/>
    <pc:docChg chg="undo custSel addSld delSld modSld">
      <pc:chgData name="Siniša Vuksan" userId="3af124f9-b8e7-46e3-9422-21ae1d17ac0b" providerId="ADAL" clId="{D11D9B47-9EFF-46EF-BAC4-0174A5B9F19D}" dt="2021-10-19T09:15:56.987" v="1274" actId="20577"/>
      <pc:docMkLst>
        <pc:docMk/>
      </pc:docMkLst>
      <pc:sldChg chg="modSp">
        <pc:chgData name="Siniša Vuksan" userId="3af124f9-b8e7-46e3-9422-21ae1d17ac0b" providerId="ADAL" clId="{D11D9B47-9EFF-46EF-BAC4-0174A5B9F19D}" dt="2021-10-19T08:27:59.359" v="2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11D9B47-9EFF-46EF-BAC4-0174A5B9F19D}" dt="2021-10-19T08:27:59.35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11D9B47-9EFF-46EF-BAC4-0174A5B9F19D}" dt="2021-10-19T08:27:51.285" v="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 modAnim">
        <pc:chgData name="Siniša Vuksan" userId="3af124f9-b8e7-46e3-9422-21ae1d17ac0b" providerId="ADAL" clId="{D11D9B47-9EFF-46EF-BAC4-0174A5B9F19D}" dt="2021-10-19T09:06:36.343" v="7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D11D9B47-9EFF-46EF-BAC4-0174A5B9F19D}" dt="2021-10-19T08:57:43.879" v="644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D11D9B47-9EFF-46EF-BAC4-0174A5B9F19D}" dt="2021-10-19T09:03:01.497" v="740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06:36.343" v="795" actId="20577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D11D9B47-9EFF-46EF-BAC4-0174A5B9F19D}" dt="2021-10-19T09:04:10.925" v="768" actId="20577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D11D9B47-9EFF-46EF-BAC4-0174A5B9F19D}" dt="2021-10-19T09:05:46.716" v="784" actId="20577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Vuksan" userId="3af124f9-b8e7-46e3-9422-21ae1d17ac0b" providerId="ADAL" clId="{D11D9B47-9EFF-46EF-BAC4-0174A5B9F19D}" dt="2021-10-19T08:58:15.529" v="646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0:07.915" v="663" actId="14100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2:14.968" v="31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D11D9B47-9EFF-46EF-BAC4-0174A5B9F19D}" dt="2021-10-19T08:29:19.785" v="3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28:14.623" v="25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D11D9B47-9EFF-46EF-BAC4-0174A5B9F19D}" dt="2021-10-19T08:32:14.968" v="31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D11D9B47-9EFF-46EF-BAC4-0174A5B9F19D}" dt="2021-10-19T08:28:51.155" v="26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0:17.229" v="33" actId="14100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D11D9B47-9EFF-46EF-BAC4-0174A5B9F19D}" dt="2021-10-19T08:43:46.187" v="591" actId="20577"/>
        <pc:sldMkLst>
          <pc:docMk/>
          <pc:sldMk cId="1236318662" sldId="292"/>
        </pc:sldMkLst>
        <pc:spChg chg="mod">
          <ac:chgData name="Siniša Vuksan" userId="3af124f9-b8e7-46e3-9422-21ae1d17ac0b" providerId="ADAL" clId="{D11D9B47-9EFF-46EF-BAC4-0174A5B9F19D}" dt="2021-10-19T08:43:46.187" v="591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35:09.624" v="492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9:00.466" v="28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D11D9B47-9EFF-46EF-BAC4-0174A5B9F19D}" dt="2021-10-19T08:57:30.853" v="642" actId="14100"/>
        <pc:sldMkLst>
          <pc:docMk/>
          <pc:sldMk cId="3772707989" sldId="293"/>
        </pc:sldMkLst>
        <pc:spChg chg="mod">
          <ac:chgData name="Siniša Vuksan" userId="3af124f9-b8e7-46e3-9422-21ae1d17ac0b" providerId="ADAL" clId="{D11D9B47-9EFF-46EF-BAC4-0174A5B9F19D}" dt="2021-10-19T08:44:35.919" v="598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57:27.755" v="641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57:30.853" v="642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D11D9B47-9EFF-46EF-BAC4-0174A5B9F19D}" dt="2021-10-19T08:29:07.497" v="29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D11D9B47-9EFF-46EF-BAC4-0174A5B9F19D}" dt="2021-10-19T09:10:33.156" v="1049" actId="478"/>
        <pc:sldMkLst>
          <pc:docMk/>
          <pc:sldMk cId="3442932805" sldId="294"/>
        </pc:sldMkLst>
        <pc:spChg chg="mod">
          <ac:chgData name="Siniša Vuksan" userId="3af124f9-b8e7-46e3-9422-21ae1d17ac0b" providerId="ADAL" clId="{D11D9B47-9EFF-46EF-BAC4-0174A5B9F19D}" dt="2021-10-19T09:07:39.435" v="878" actId="20577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09:21.312" v="1002" actId="20577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D11D9B47-9EFF-46EF-BAC4-0174A5B9F19D}" dt="2021-10-19T09:09:24.705" v="1008" actId="20577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D11D9B47-9EFF-46EF-BAC4-0174A5B9F19D}" dt="2021-10-19T09:09:32.430" v="1019" actId="20577"/>
          <ac:spMkLst>
            <pc:docMk/>
            <pc:sldMk cId="3442932805" sldId="294"/>
            <ac:spMk id="9" creationId="{7027FB09-5659-4825-B9DF-DACA5CD2D200}"/>
          </ac:spMkLst>
        </pc:spChg>
        <pc:spChg chg="add mod">
          <ac:chgData name="Siniša Vuksan" userId="3af124f9-b8e7-46e3-9422-21ae1d17ac0b" providerId="ADAL" clId="{D11D9B47-9EFF-46EF-BAC4-0174A5B9F19D}" dt="2021-10-19T09:09:39.272" v="1028" actId="20577"/>
          <ac:spMkLst>
            <pc:docMk/>
            <pc:sldMk cId="3442932805" sldId="294"/>
            <ac:spMk id="10" creationId="{619898ED-9AD8-4B26-BD0D-F567AA4DCA27}"/>
          </ac:spMkLst>
        </pc:spChg>
        <pc:spChg chg="add mod">
          <ac:chgData name="Siniša Vuksan" userId="3af124f9-b8e7-46e3-9422-21ae1d17ac0b" providerId="ADAL" clId="{D11D9B47-9EFF-46EF-BAC4-0174A5B9F19D}" dt="2021-10-19T09:09:47.401" v="1033" actId="20577"/>
          <ac:spMkLst>
            <pc:docMk/>
            <pc:sldMk cId="3442932805" sldId="294"/>
            <ac:spMk id="11" creationId="{BC9E93B3-5D6B-402F-B495-7636E69BC6A0}"/>
          </ac:spMkLst>
        </pc:spChg>
        <pc:spChg chg="add mod">
          <ac:chgData name="Siniša Vuksan" userId="3af124f9-b8e7-46e3-9422-21ae1d17ac0b" providerId="ADAL" clId="{D11D9B47-9EFF-46EF-BAC4-0174A5B9F19D}" dt="2021-10-19T09:09:53.301" v="1040" actId="20577"/>
          <ac:spMkLst>
            <pc:docMk/>
            <pc:sldMk cId="3442932805" sldId="294"/>
            <ac:spMk id="12" creationId="{3B434470-A2DE-4850-8390-F1DB37ED1061}"/>
          </ac:spMkLst>
        </pc:spChg>
        <pc:spChg chg="add mod">
          <ac:chgData name="Siniša Vuksan" userId="3af124f9-b8e7-46e3-9422-21ae1d17ac0b" providerId="ADAL" clId="{D11D9B47-9EFF-46EF-BAC4-0174A5B9F19D}" dt="2021-10-19T09:09:58.497" v="1048" actId="20577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D11D9B47-9EFF-46EF-BAC4-0174A5B9F19D}" dt="2021-10-19T09:08:04.976" v="885" actId="478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D11D9B47-9EFF-46EF-BAC4-0174A5B9F19D}" dt="2021-10-19T09:10:33.156" v="1049" actId="478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8:58:23.266" v="647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7:17.868" v="800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4:41.371" v="488" actId="1076"/>
        <pc:sldMkLst>
          <pc:docMk/>
          <pc:sldMk cId="986372035" sldId="305"/>
        </pc:sldMkLst>
        <pc:spChg chg="mod">
          <ac:chgData name="Siniša Vuksan" userId="3af124f9-b8e7-46e3-9422-21ae1d17ac0b" providerId="ADAL" clId="{D11D9B47-9EFF-46EF-BAC4-0174A5B9F19D}" dt="2021-10-19T08:34:37.460" v="487" actId="14100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D11D9B47-9EFF-46EF-BAC4-0174A5B9F19D}" dt="2021-10-19T08:33:04.561" v="31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8:55.325" v="27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4:41.371" v="488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add delAnim modAnim">
        <pc:chgData name="Siniša Vuksan" userId="3af124f9-b8e7-46e3-9422-21ae1d17ac0b" providerId="ADAL" clId="{D11D9B47-9EFF-46EF-BAC4-0174A5B9F19D}" dt="2021-10-19T09:13:04.684" v="1172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D11D9B47-9EFF-46EF-BAC4-0174A5B9F19D}" dt="2021-10-19T09:11:39.997" v="1125" actId="1036"/>
          <ac:spMkLst>
            <pc:docMk/>
            <pc:sldMk cId="1275567278" sldId="308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12:28.048" v="1144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D11D9B47-9EFF-46EF-BAC4-0174A5B9F19D}" dt="2021-10-19T09:12:31.865" v="1149" actId="20577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D11D9B47-9EFF-46EF-BAC4-0174A5B9F19D}" dt="2021-10-19T09:12:38.127" v="1161" actId="20577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D11D9B47-9EFF-46EF-BAC4-0174A5B9F19D}" dt="2021-10-19T09:12:46.422" v="1168" actId="20577"/>
          <ac:spMkLst>
            <pc:docMk/>
            <pc:sldMk cId="1275567278" sldId="308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0:41.227" v="1050" actId="478"/>
          <ac:spMkLst>
            <pc:docMk/>
            <pc:sldMk cId="1275567278" sldId="308"/>
            <ac:spMk id="14" creationId="{DBE0434C-11F2-43EE-B5AE-02F82EE91147}"/>
          </ac:spMkLst>
        </pc:spChg>
        <pc:spChg chg="mod">
          <ac:chgData name="Siniša Vuksan" userId="3af124f9-b8e7-46e3-9422-21ae1d17ac0b" providerId="ADAL" clId="{D11D9B47-9EFF-46EF-BAC4-0174A5B9F19D}" dt="2021-10-19T09:13:04.684" v="1172" actId="20577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0:45.168" v="1051" actId="14100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11:13.617" v="1053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delSp modSp add delAnim">
        <pc:chgData name="Siniša Vuksan" userId="3af124f9-b8e7-46e3-9422-21ae1d17ac0b" providerId="ADAL" clId="{D11D9B47-9EFF-46EF-BAC4-0174A5B9F19D}" dt="2021-10-19T09:15:56.987" v="127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D11D9B47-9EFF-46EF-BAC4-0174A5B9F19D}" dt="2021-10-19T09:15:01.073" v="1231" actId="20577"/>
          <ac:spMkLst>
            <pc:docMk/>
            <pc:sldMk cId="670001361" sldId="309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15:09.917" v="1246" actId="20577"/>
          <ac:spMkLst>
            <pc:docMk/>
            <pc:sldMk cId="670001361" sldId="309"/>
            <ac:spMk id="7" creationId="{2C1B5FF1-443A-4D88-A9B4-EB0547783EE9}"/>
          </ac:spMkLst>
        </pc:spChg>
        <pc:spChg chg="mod">
          <ac:chgData name="Siniša Vuksan" userId="3af124f9-b8e7-46e3-9422-21ae1d17ac0b" providerId="ADAL" clId="{D11D9B47-9EFF-46EF-BAC4-0174A5B9F19D}" dt="2021-10-19T09:15:45.997" v="1260" actId="20577"/>
          <ac:spMkLst>
            <pc:docMk/>
            <pc:sldMk cId="670001361" sldId="309"/>
            <ac:spMk id="8" creationId="{A5EB9A7D-4B0D-4129-91A8-6D5A1564B99A}"/>
          </ac:spMkLst>
        </pc:spChg>
        <pc:spChg chg="mod">
          <ac:chgData name="Siniša Vuksan" userId="3af124f9-b8e7-46e3-9422-21ae1d17ac0b" providerId="ADAL" clId="{D11D9B47-9EFF-46EF-BAC4-0174A5B9F19D}" dt="2021-10-19T09:15:56.987" v="1274" actId="20577"/>
          <ac:spMkLst>
            <pc:docMk/>
            <pc:sldMk cId="670001361" sldId="309"/>
            <ac:spMk id="9" creationId="{3E36CBFC-0496-4FC5-9C95-890882DCDD80}"/>
          </ac:spMkLst>
        </pc:spChg>
        <pc:spChg chg="del">
          <ac:chgData name="Siniša Vuksan" userId="3af124f9-b8e7-46e3-9422-21ae1d17ac0b" providerId="ADAL" clId="{D11D9B47-9EFF-46EF-BAC4-0174A5B9F19D}" dt="2021-10-19T09:14:46.672" v="1190" actId="478"/>
          <ac:spMkLst>
            <pc:docMk/>
            <pc:sldMk cId="670001361" sldId="309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3:13.043" v="1175" actId="478"/>
          <ac:spMkLst>
            <pc:docMk/>
            <pc:sldMk cId="670001361" sldId="309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4:31.964" v="1182" actId="1076"/>
          <ac:picMkLst>
            <pc:docMk/>
            <pc:sldMk cId="670001361" sldId="309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022E0A4D-CD69-469F-AEE6-E56EC4E08A95}"/>
    <pc:docChg chg="modSld">
      <pc:chgData name="Siniša Vuksan" userId="3af124f9-b8e7-46e3-9422-21ae1d17ac0b" providerId="ADAL" clId="{022E0A4D-CD69-469F-AEE6-E56EC4E08A95}" dt="2022-02-11T12:40:20.705" v="690" actId="20577"/>
      <pc:docMkLst>
        <pc:docMk/>
      </pc:docMkLst>
      <pc:sldChg chg="addSp modSp mod modAnim">
        <pc:chgData name="Siniša Vuksan" userId="3af124f9-b8e7-46e3-9422-21ae1d17ac0b" providerId="ADAL" clId="{022E0A4D-CD69-469F-AEE6-E56EC4E08A95}" dt="2022-02-11T12:27:37.513" v="77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022E0A4D-CD69-469F-AEE6-E56EC4E08A95}" dt="2022-02-11T12:25:42.686" v="5" actId="20577"/>
          <ac:spMkLst>
            <pc:docMk/>
            <pc:sldMk cId="1067701834" sldId="261"/>
            <ac:spMk id="7" creationId="{9EC348AB-40B7-4C41-8A24-E2D9AFD4C325}"/>
          </ac:spMkLst>
        </pc:spChg>
        <pc:spChg chg="add mod">
          <ac:chgData name="Siniša Vuksan" userId="3af124f9-b8e7-46e3-9422-21ae1d17ac0b" providerId="ADAL" clId="{022E0A4D-CD69-469F-AEE6-E56EC4E08A95}" dt="2022-02-11T12:26:03.127" v="20" actId="20577"/>
          <ac:spMkLst>
            <pc:docMk/>
            <pc:sldMk cId="1067701834" sldId="261"/>
            <ac:spMk id="8" creationId="{4962629A-FE4A-4F4F-8599-3B2D002A2C0C}"/>
          </ac:spMkLst>
        </pc:spChg>
        <pc:spChg chg="add mod">
          <ac:chgData name="Siniša Vuksan" userId="3af124f9-b8e7-46e3-9422-21ae1d17ac0b" providerId="ADAL" clId="{022E0A4D-CD69-469F-AEE6-E56EC4E08A95}" dt="2022-02-11T12:26:41.293" v="32" actId="20577"/>
          <ac:spMkLst>
            <pc:docMk/>
            <pc:sldMk cId="1067701834" sldId="261"/>
            <ac:spMk id="9" creationId="{1772C92D-1F64-41AC-A456-A44D5CF26E2D}"/>
          </ac:spMkLst>
        </pc:spChg>
        <pc:spChg chg="add mod">
          <ac:chgData name="Siniša Vuksan" userId="3af124f9-b8e7-46e3-9422-21ae1d17ac0b" providerId="ADAL" clId="{022E0A4D-CD69-469F-AEE6-E56EC4E08A95}" dt="2022-02-11T12:26:51.464" v="39" actId="20577"/>
          <ac:spMkLst>
            <pc:docMk/>
            <pc:sldMk cId="1067701834" sldId="261"/>
            <ac:spMk id="10" creationId="{81DC61F1-6382-4BDC-A229-25E141C88107}"/>
          </ac:spMkLst>
        </pc:spChg>
        <pc:spChg chg="add mod">
          <ac:chgData name="Siniša Vuksan" userId="3af124f9-b8e7-46e3-9422-21ae1d17ac0b" providerId="ADAL" clId="{022E0A4D-CD69-469F-AEE6-E56EC4E08A95}" dt="2022-02-11T12:27:03.860" v="53" actId="20577"/>
          <ac:spMkLst>
            <pc:docMk/>
            <pc:sldMk cId="1067701834" sldId="261"/>
            <ac:spMk id="11" creationId="{7671DC31-F940-4FD7-85DB-001A29D2CBB5}"/>
          </ac:spMkLst>
        </pc:spChg>
        <pc:spChg chg="add mod">
          <ac:chgData name="Siniša Vuksan" userId="3af124f9-b8e7-46e3-9422-21ae1d17ac0b" providerId="ADAL" clId="{022E0A4D-CD69-469F-AEE6-E56EC4E08A95}" dt="2022-02-11T12:27:26.488" v="65" actId="20577"/>
          <ac:spMkLst>
            <pc:docMk/>
            <pc:sldMk cId="1067701834" sldId="261"/>
            <ac:spMk id="12" creationId="{C21C5E21-C56F-4B8C-871E-6747E5C6E452}"/>
          </ac:spMkLst>
        </pc:spChg>
        <pc:spChg chg="add mod">
          <ac:chgData name="Siniša Vuksan" userId="3af124f9-b8e7-46e3-9422-21ae1d17ac0b" providerId="ADAL" clId="{022E0A4D-CD69-469F-AEE6-E56EC4E08A95}" dt="2022-02-11T12:27:37.513" v="77" actId="20577"/>
          <ac:spMkLst>
            <pc:docMk/>
            <pc:sldMk cId="1067701834" sldId="261"/>
            <ac:spMk id="13" creationId="{C612653F-C826-4103-B705-BE029458A632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28:47.839" v="123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022E0A4D-CD69-469F-AEE6-E56EC4E08A95}" dt="2022-02-11T12:28:01.329" v="85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022E0A4D-CD69-469F-AEE6-E56EC4E08A95}" dt="2022-02-11T12:28:08.267" v="93" actId="20577"/>
          <ac:spMkLst>
            <pc:docMk/>
            <pc:sldMk cId="1275567278" sldId="308"/>
            <ac:spMk id="8" creationId="{948245ED-465B-48A8-9850-C9180522EED9}"/>
          </ac:spMkLst>
        </pc:spChg>
        <pc:spChg chg="add mod">
          <ac:chgData name="Siniša Vuksan" userId="3af124f9-b8e7-46e3-9422-21ae1d17ac0b" providerId="ADAL" clId="{022E0A4D-CD69-469F-AEE6-E56EC4E08A95}" dt="2022-02-11T12:28:23.318" v="103" actId="20577"/>
          <ac:spMkLst>
            <pc:docMk/>
            <pc:sldMk cId="1275567278" sldId="308"/>
            <ac:spMk id="9" creationId="{EBCB39BD-725F-4F1A-BE20-B50A81D3FD37}"/>
          </ac:spMkLst>
        </pc:spChg>
        <pc:spChg chg="add mod">
          <ac:chgData name="Siniša Vuksan" userId="3af124f9-b8e7-46e3-9422-21ae1d17ac0b" providerId="ADAL" clId="{022E0A4D-CD69-469F-AEE6-E56EC4E08A95}" dt="2022-02-11T12:28:35.092" v="114" actId="20577"/>
          <ac:spMkLst>
            <pc:docMk/>
            <pc:sldMk cId="1275567278" sldId="308"/>
            <ac:spMk id="10" creationId="{E89D8689-B118-4F84-98B6-D97FFB14ED34}"/>
          </ac:spMkLst>
        </pc:spChg>
        <pc:spChg chg="add mod">
          <ac:chgData name="Siniša Vuksan" userId="3af124f9-b8e7-46e3-9422-21ae1d17ac0b" providerId="ADAL" clId="{022E0A4D-CD69-469F-AEE6-E56EC4E08A95}" dt="2022-02-11T12:28:47.839" v="123" actId="20577"/>
          <ac:spMkLst>
            <pc:docMk/>
            <pc:sldMk cId="1275567278" sldId="308"/>
            <ac:spMk id="11" creationId="{15E61684-0BEC-4399-BBFA-CB87E3EC5F6A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34:33.733" v="355" actId="20577"/>
        <pc:sldMkLst>
          <pc:docMk/>
          <pc:sldMk cId="2288552726" sldId="310"/>
        </pc:sldMkLst>
        <pc:spChg chg="add mod">
          <ac:chgData name="Siniša Vuksan" userId="3af124f9-b8e7-46e3-9422-21ae1d17ac0b" providerId="ADAL" clId="{022E0A4D-CD69-469F-AEE6-E56EC4E08A95}" dt="2022-02-11T12:30:12.558" v="255" actId="20577"/>
          <ac:spMkLst>
            <pc:docMk/>
            <pc:sldMk cId="2288552726" sldId="310"/>
            <ac:spMk id="7" creationId="{35FEE606-574C-4C32-9B45-461D28D4DA92}"/>
          </ac:spMkLst>
        </pc:spChg>
        <pc:spChg chg="add mod">
          <ac:chgData name="Siniša Vuksan" userId="3af124f9-b8e7-46e3-9422-21ae1d17ac0b" providerId="ADAL" clId="{022E0A4D-CD69-469F-AEE6-E56EC4E08A95}" dt="2022-02-11T12:32:18.901" v="306" actId="20577"/>
          <ac:spMkLst>
            <pc:docMk/>
            <pc:sldMk cId="2288552726" sldId="310"/>
            <ac:spMk id="8" creationId="{3AAF72F9-F1B2-415E-8DE9-A73FAD37D3D7}"/>
          </ac:spMkLst>
        </pc:spChg>
        <pc:spChg chg="add mod">
          <ac:chgData name="Siniša Vuksan" userId="3af124f9-b8e7-46e3-9422-21ae1d17ac0b" providerId="ADAL" clId="{022E0A4D-CD69-469F-AEE6-E56EC4E08A95}" dt="2022-02-11T12:34:33.733" v="355" actId="20577"/>
          <ac:spMkLst>
            <pc:docMk/>
            <pc:sldMk cId="2288552726" sldId="310"/>
            <ac:spMk id="9" creationId="{0E6266F8-0C83-408D-8E68-ED8632A1F8D0}"/>
          </ac:spMkLst>
        </pc:spChg>
        <pc:spChg chg="mod">
          <ac:chgData name="Siniša Vuksan" userId="3af124f9-b8e7-46e3-9422-21ae1d17ac0b" providerId="ADAL" clId="{022E0A4D-CD69-469F-AEE6-E56EC4E08A95}" dt="2022-02-11T12:29:31.912" v="191" actId="20577"/>
          <ac:spMkLst>
            <pc:docMk/>
            <pc:sldMk cId="2288552726" sldId="310"/>
            <ac:spMk id="14" creationId="{702ED208-45F8-4F80-B2AE-B883915CD057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35:48.445" v="422" actId="20577"/>
        <pc:sldMkLst>
          <pc:docMk/>
          <pc:sldMk cId="4116964709" sldId="311"/>
        </pc:sldMkLst>
        <pc:spChg chg="add mod">
          <ac:chgData name="Siniša Vuksan" userId="3af124f9-b8e7-46e3-9422-21ae1d17ac0b" providerId="ADAL" clId="{022E0A4D-CD69-469F-AEE6-E56EC4E08A95}" dt="2022-02-11T12:35:03.811" v="371" actId="20577"/>
          <ac:spMkLst>
            <pc:docMk/>
            <pc:sldMk cId="4116964709" sldId="311"/>
            <ac:spMk id="7" creationId="{D7E0F2C4-79CD-40A6-8A0F-F66318E35DAA}"/>
          </ac:spMkLst>
        </pc:spChg>
        <pc:spChg chg="add mod">
          <ac:chgData name="Siniša Vuksan" userId="3af124f9-b8e7-46e3-9422-21ae1d17ac0b" providerId="ADAL" clId="{022E0A4D-CD69-469F-AEE6-E56EC4E08A95}" dt="2022-02-11T12:35:12.716" v="377" actId="20577"/>
          <ac:spMkLst>
            <pc:docMk/>
            <pc:sldMk cId="4116964709" sldId="311"/>
            <ac:spMk id="8" creationId="{A8C223C6-2330-4FE4-9DEF-6AD2DC7F1C13}"/>
          </ac:spMkLst>
        </pc:spChg>
        <pc:spChg chg="mod">
          <ac:chgData name="Siniša Vuksan" userId="3af124f9-b8e7-46e3-9422-21ae1d17ac0b" providerId="ADAL" clId="{022E0A4D-CD69-469F-AEE6-E56EC4E08A95}" dt="2022-02-11T12:34:46.215" v="358" actId="20577"/>
          <ac:spMkLst>
            <pc:docMk/>
            <pc:sldMk cId="4116964709" sldId="311"/>
            <ac:spMk id="9" creationId="{862E76A4-D43A-47E8-8435-EC676C85FFD6}"/>
          </ac:spMkLst>
        </pc:spChg>
        <pc:spChg chg="add mod">
          <ac:chgData name="Siniša Vuksan" userId="3af124f9-b8e7-46e3-9422-21ae1d17ac0b" providerId="ADAL" clId="{022E0A4D-CD69-469F-AEE6-E56EC4E08A95}" dt="2022-02-11T12:35:26.492" v="396" actId="20577"/>
          <ac:spMkLst>
            <pc:docMk/>
            <pc:sldMk cId="4116964709" sldId="311"/>
            <ac:spMk id="10" creationId="{9D38B3A2-0F67-4FDA-B12F-787113C0684D}"/>
          </ac:spMkLst>
        </pc:spChg>
        <pc:spChg chg="add mod">
          <ac:chgData name="Siniša Vuksan" userId="3af124f9-b8e7-46e3-9422-21ae1d17ac0b" providerId="ADAL" clId="{022E0A4D-CD69-469F-AEE6-E56EC4E08A95}" dt="2022-02-11T12:35:39.652" v="415" actId="20577"/>
          <ac:spMkLst>
            <pc:docMk/>
            <pc:sldMk cId="4116964709" sldId="311"/>
            <ac:spMk id="11" creationId="{1E064FC5-AFD2-4388-8FE2-4BE1B5B4E2B5}"/>
          </ac:spMkLst>
        </pc:spChg>
        <pc:spChg chg="add mod">
          <ac:chgData name="Siniša Vuksan" userId="3af124f9-b8e7-46e3-9422-21ae1d17ac0b" providerId="ADAL" clId="{022E0A4D-CD69-469F-AEE6-E56EC4E08A95}" dt="2022-02-11T12:35:48.445" v="422" actId="20577"/>
          <ac:spMkLst>
            <pc:docMk/>
            <pc:sldMk cId="4116964709" sldId="311"/>
            <ac:spMk id="12" creationId="{94B4A359-0BFB-4AA3-9202-60E7236EAA22}"/>
          </ac:spMkLst>
        </pc:spChg>
      </pc:sldChg>
      <pc:sldChg chg="addSp delSp modSp mod modAnim">
        <pc:chgData name="Siniša Vuksan" userId="3af124f9-b8e7-46e3-9422-21ae1d17ac0b" providerId="ADAL" clId="{022E0A4D-CD69-469F-AEE6-E56EC4E08A95}" dt="2022-02-11T12:38:58.430" v="554" actId="20577"/>
        <pc:sldMkLst>
          <pc:docMk/>
          <pc:sldMk cId="3584333279" sldId="314"/>
        </pc:sldMkLst>
        <pc:spChg chg="add del mod">
          <ac:chgData name="Siniša Vuksan" userId="3af124f9-b8e7-46e3-9422-21ae1d17ac0b" providerId="ADAL" clId="{022E0A4D-CD69-469F-AEE6-E56EC4E08A95}" dt="2022-02-11T12:36:16.426" v="464"/>
          <ac:spMkLst>
            <pc:docMk/>
            <pc:sldMk cId="3584333279" sldId="314"/>
            <ac:spMk id="7" creationId="{33DF81C9-0D40-41FA-A34E-585A5C1E89A6}"/>
          </ac:spMkLst>
        </pc:spChg>
        <pc:spChg chg="add mod">
          <ac:chgData name="Siniša Vuksan" userId="3af124f9-b8e7-46e3-9422-21ae1d17ac0b" providerId="ADAL" clId="{022E0A4D-CD69-469F-AEE6-E56EC4E08A95}" dt="2022-02-11T12:36:41.747" v="505" actId="20577"/>
          <ac:spMkLst>
            <pc:docMk/>
            <pc:sldMk cId="3584333279" sldId="314"/>
            <ac:spMk id="8" creationId="{C4BFBB62-EA33-479A-8E9D-87C866669FA3}"/>
          </ac:spMkLst>
        </pc:spChg>
        <pc:spChg chg="mod">
          <ac:chgData name="Siniša Vuksan" userId="3af124f9-b8e7-46e3-9422-21ae1d17ac0b" providerId="ADAL" clId="{022E0A4D-CD69-469F-AEE6-E56EC4E08A95}" dt="2022-02-11T12:36:11.398" v="462" actId="20577"/>
          <ac:spMkLst>
            <pc:docMk/>
            <pc:sldMk cId="3584333279" sldId="314"/>
            <ac:spMk id="9" creationId="{862E76A4-D43A-47E8-8435-EC676C85FFD6}"/>
          </ac:spMkLst>
        </pc:spChg>
        <pc:spChg chg="add mod">
          <ac:chgData name="Siniša Vuksan" userId="3af124f9-b8e7-46e3-9422-21ae1d17ac0b" providerId="ADAL" clId="{022E0A4D-CD69-469F-AEE6-E56EC4E08A95}" dt="2022-02-11T12:38:58.430" v="554" actId="20577"/>
          <ac:spMkLst>
            <pc:docMk/>
            <pc:sldMk cId="3584333279" sldId="314"/>
            <ac:spMk id="10" creationId="{D391ADD0-A412-422C-B47F-69F7ADFB5D81}"/>
          </ac:spMkLst>
        </pc:spChg>
      </pc:sldChg>
      <pc:sldChg chg="addSp modSp mod modAnim">
        <pc:chgData name="Siniša Vuksan" userId="3af124f9-b8e7-46e3-9422-21ae1d17ac0b" providerId="ADAL" clId="{022E0A4D-CD69-469F-AEE6-E56EC4E08A95}" dt="2022-02-11T12:40:20.705" v="690" actId="20577"/>
        <pc:sldMkLst>
          <pc:docMk/>
          <pc:sldMk cId="3633085098" sldId="315"/>
        </pc:sldMkLst>
        <pc:spChg chg="add mod">
          <ac:chgData name="Siniša Vuksan" userId="3af124f9-b8e7-46e3-9422-21ae1d17ac0b" providerId="ADAL" clId="{022E0A4D-CD69-469F-AEE6-E56EC4E08A95}" dt="2022-02-11T12:39:46.534" v="632" actId="20577"/>
          <ac:spMkLst>
            <pc:docMk/>
            <pc:sldMk cId="3633085098" sldId="315"/>
            <ac:spMk id="7" creationId="{212ECFCE-9DED-473D-BE76-5B9377D5A56F}"/>
          </ac:spMkLst>
        </pc:spChg>
        <pc:spChg chg="add mod">
          <ac:chgData name="Siniša Vuksan" userId="3af124f9-b8e7-46e3-9422-21ae1d17ac0b" providerId="ADAL" clId="{022E0A4D-CD69-469F-AEE6-E56EC4E08A95}" dt="2022-02-11T12:40:03.032" v="662" actId="20577"/>
          <ac:spMkLst>
            <pc:docMk/>
            <pc:sldMk cId="3633085098" sldId="315"/>
            <ac:spMk id="8" creationId="{941A96E2-2063-46A3-A0A6-CFF39761AF93}"/>
          </ac:spMkLst>
        </pc:spChg>
        <pc:spChg chg="mod">
          <ac:chgData name="Siniša Vuksan" userId="3af124f9-b8e7-46e3-9422-21ae1d17ac0b" providerId="ADAL" clId="{022E0A4D-CD69-469F-AEE6-E56EC4E08A95}" dt="2022-02-11T12:39:23.838" v="595" actId="20577"/>
          <ac:spMkLst>
            <pc:docMk/>
            <pc:sldMk cId="3633085098" sldId="315"/>
            <ac:spMk id="9" creationId="{862E76A4-D43A-47E8-8435-EC676C85FFD6}"/>
          </ac:spMkLst>
        </pc:spChg>
        <pc:spChg chg="add mod">
          <ac:chgData name="Siniša Vuksan" userId="3af124f9-b8e7-46e3-9422-21ae1d17ac0b" providerId="ADAL" clId="{022E0A4D-CD69-469F-AEE6-E56EC4E08A95}" dt="2022-02-11T12:40:20.705" v="690" actId="20577"/>
          <ac:spMkLst>
            <pc:docMk/>
            <pc:sldMk cId="3633085098" sldId="315"/>
            <ac:spMk id="10" creationId="{104A3830-58D1-449E-A83E-A619AEAB023C}"/>
          </ac:spMkLst>
        </pc:spChg>
      </pc:sldChg>
    </pc:docChg>
  </pc:docChgLst>
  <pc:docChgLst>
    <pc:chgData name="Siniša Vuksan" userId="3af124f9-b8e7-46e3-9422-21ae1d17ac0b" providerId="ADAL" clId="{3808F73E-7333-45F5-83C3-DE1C82140C81}"/>
    <pc:docChg chg="undo custSel delSld modSld sldOrd">
      <pc:chgData name="Siniša Vuksan" userId="3af124f9-b8e7-46e3-9422-21ae1d17ac0b" providerId="ADAL" clId="{3808F73E-7333-45F5-83C3-DE1C82140C81}" dt="2022-03-14T16:55:30.119" v="2030" actId="14100"/>
      <pc:docMkLst>
        <pc:docMk/>
      </pc:docMkLst>
      <pc:sldChg chg="modSp">
        <pc:chgData name="Siniša Vuksan" userId="3af124f9-b8e7-46e3-9422-21ae1d17ac0b" providerId="ADAL" clId="{3808F73E-7333-45F5-83C3-DE1C82140C81}" dt="2022-03-14T16:01:48.657" v="2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3808F73E-7333-45F5-83C3-DE1C82140C81}" dt="2022-03-14T16:01:48.657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3808F73E-7333-45F5-83C3-DE1C82140C81}" dt="2022-03-14T16:01:29.163" v="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mod delAnim modAnim">
        <pc:chgData name="Siniša Vuksan" userId="3af124f9-b8e7-46e3-9422-21ae1d17ac0b" providerId="ADAL" clId="{3808F73E-7333-45F5-83C3-DE1C82140C81}" dt="2022-03-14T16:28:59.219" v="823" actId="14100"/>
        <pc:sldMkLst>
          <pc:docMk/>
          <pc:sldMk cId="1067701834" sldId="261"/>
        </pc:sldMkLst>
        <pc:spChg chg="mod">
          <ac:chgData name="Siniša Vuksan" userId="3af124f9-b8e7-46e3-9422-21ae1d17ac0b" providerId="ADAL" clId="{3808F73E-7333-45F5-83C3-DE1C82140C81}" dt="2022-03-14T16:28:56.875" v="822" actId="14100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3808F73E-7333-45F5-83C3-DE1C82140C81}" dt="2022-03-14T16:28:59.219" v="823" actId="14100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3808F73E-7333-45F5-83C3-DE1C82140C81}" dt="2022-03-14T16:28:49.578" v="821" actId="1035"/>
          <ac:spMkLst>
            <pc:docMk/>
            <pc:sldMk cId="1067701834" sldId="261"/>
            <ac:spMk id="7" creationId="{9EC348AB-40B7-4C41-8A24-E2D9AFD4C325}"/>
          </ac:spMkLst>
        </pc:spChg>
        <pc:spChg chg="del">
          <ac:chgData name="Siniša Vuksan" userId="3af124f9-b8e7-46e3-9422-21ae1d17ac0b" providerId="ADAL" clId="{3808F73E-7333-45F5-83C3-DE1C82140C81}" dt="2022-03-14T16:22:54.306" v="639" actId="478"/>
          <ac:spMkLst>
            <pc:docMk/>
            <pc:sldMk cId="1067701834" sldId="261"/>
            <ac:spMk id="8" creationId="{4962629A-FE4A-4F4F-8599-3B2D002A2C0C}"/>
          </ac:spMkLst>
        </pc:spChg>
        <pc:spChg chg="del">
          <ac:chgData name="Siniša Vuksan" userId="3af124f9-b8e7-46e3-9422-21ae1d17ac0b" providerId="ADAL" clId="{3808F73E-7333-45F5-83C3-DE1C82140C81}" dt="2022-03-14T16:22:54.306" v="639" actId="478"/>
          <ac:spMkLst>
            <pc:docMk/>
            <pc:sldMk cId="1067701834" sldId="261"/>
            <ac:spMk id="9" creationId="{1772C92D-1F64-41AC-A456-A44D5CF26E2D}"/>
          </ac:spMkLst>
        </pc:spChg>
        <pc:spChg chg="del">
          <ac:chgData name="Siniša Vuksan" userId="3af124f9-b8e7-46e3-9422-21ae1d17ac0b" providerId="ADAL" clId="{3808F73E-7333-45F5-83C3-DE1C82140C81}" dt="2022-03-14T16:22:54.306" v="639" actId="478"/>
          <ac:spMkLst>
            <pc:docMk/>
            <pc:sldMk cId="1067701834" sldId="261"/>
            <ac:spMk id="10" creationId="{81DC61F1-6382-4BDC-A229-25E141C88107}"/>
          </ac:spMkLst>
        </pc:spChg>
        <pc:spChg chg="del">
          <ac:chgData name="Siniša Vuksan" userId="3af124f9-b8e7-46e3-9422-21ae1d17ac0b" providerId="ADAL" clId="{3808F73E-7333-45F5-83C3-DE1C82140C81}" dt="2022-03-14T16:22:54.306" v="639" actId="478"/>
          <ac:spMkLst>
            <pc:docMk/>
            <pc:sldMk cId="1067701834" sldId="261"/>
            <ac:spMk id="11" creationId="{7671DC31-F940-4FD7-85DB-001A29D2CBB5}"/>
          </ac:spMkLst>
        </pc:spChg>
        <pc:spChg chg="del">
          <ac:chgData name="Siniša Vuksan" userId="3af124f9-b8e7-46e3-9422-21ae1d17ac0b" providerId="ADAL" clId="{3808F73E-7333-45F5-83C3-DE1C82140C81}" dt="2022-03-14T16:22:57.333" v="640" actId="478"/>
          <ac:spMkLst>
            <pc:docMk/>
            <pc:sldMk cId="1067701834" sldId="261"/>
            <ac:spMk id="12" creationId="{C21C5E21-C56F-4B8C-871E-6747E5C6E452}"/>
          </ac:spMkLst>
        </pc:spChg>
        <pc:spChg chg="del">
          <ac:chgData name="Siniša Vuksan" userId="3af124f9-b8e7-46e3-9422-21ae1d17ac0b" providerId="ADAL" clId="{3808F73E-7333-45F5-83C3-DE1C82140C81}" dt="2022-03-14T16:22:54.306" v="639" actId="478"/>
          <ac:spMkLst>
            <pc:docMk/>
            <pc:sldMk cId="1067701834" sldId="261"/>
            <ac:spMk id="13" creationId="{C612653F-C826-4103-B705-BE029458A632}"/>
          </ac:spMkLst>
        </pc:spChg>
        <pc:spChg chg="add mod">
          <ac:chgData name="Siniša Vuksan" userId="3af124f9-b8e7-46e3-9422-21ae1d17ac0b" providerId="ADAL" clId="{3808F73E-7333-45F5-83C3-DE1C82140C81}" dt="2022-03-14T16:28:49.578" v="821" actId="1035"/>
          <ac:spMkLst>
            <pc:docMk/>
            <pc:sldMk cId="1067701834" sldId="261"/>
            <ac:spMk id="14" creationId="{DDF8CA2D-ED99-4706-8544-6675C2F63D2D}"/>
          </ac:spMkLst>
        </pc:spChg>
        <pc:spChg chg="add mod">
          <ac:chgData name="Siniša Vuksan" userId="3af124f9-b8e7-46e3-9422-21ae1d17ac0b" providerId="ADAL" clId="{3808F73E-7333-45F5-83C3-DE1C82140C81}" dt="2022-03-14T16:28:49.578" v="821" actId="1035"/>
          <ac:spMkLst>
            <pc:docMk/>
            <pc:sldMk cId="1067701834" sldId="261"/>
            <ac:spMk id="15" creationId="{6DBD8E4A-FD16-4A28-A55D-ECE3FC8E7175}"/>
          </ac:spMkLst>
        </pc:spChg>
        <pc:spChg chg="add mod">
          <ac:chgData name="Siniša Vuksan" userId="3af124f9-b8e7-46e3-9422-21ae1d17ac0b" providerId="ADAL" clId="{3808F73E-7333-45F5-83C3-DE1C82140C81}" dt="2022-03-14T16:28:49.578" v="821" actId="1035"/>
          <ac:spMkLst>
            <pc:docMk/>
            <pc:sldMk cId="1067701834" sldId="261"/>
            <ac:spMk id="16" creationId="{4706F199-310D-4CFD-8ED1-DD3AB1DEFEA3}"/>
          </ac:spMkLst>
        </pc:spChg>
        <pc:spChg chg="add mod">
          <ac:chgData name="Siniša Vuksan" userId="3af124f9-b8e7-46e3-9422-21ae1d17ac0b" providerId="ADAL" clId="{3808F73E-7333-45F5-83C3-DE1C82140C81}" dt="2022-03-14T16:28:49.578" v="821" actId="1035"/>
          <ac:spMkLst>
            <pc:docMk/>
            <pc:sldMk cId="1067701834" sldId="261"/>
            <ac:spMk id="17" creationId="{433C9860-E832-4968-9875-775F0B2CB7F6}"/>
          </ac:spMkLst>
        </pc:spChg>
        <pc:spChg chg="add mod">
          <ac:chgData name="Siniša Vuksan" userId="3af124f9-b8e7-46e3-9422-21ae1d17ac0b" providerId="ADAL" clId="{3808F73E-7333-45F5-83C3-DE1C82140C81}" dt="2022-03-14T16:28:49.578" v="821" actId="1035"/>
          <ac:spMkLst>
            <pc:docMk/>
            <pc:sldMk cId="1067701834" sldId="261"/>
            <ac:spMk id="18" creationId="{57B99213-0EAA-4055-8EFC-43229D9931F8}"/>
          </ac:spMkLst>
        </pc:spChg>
        <pc:picChg chg="mod">
          <ac:chgData name="Siniša Vuksan" userId="3af124f9-b8e7-46e3-9422-21ae1d17ac0b" providerId="ADAL" clId="{3808F73E-7333-45F5-83C3-DE1C82140C81}" dt="2022-03-14T16:22:12.219" v="631" actId="14826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3808F73E-7333-45F5-83C3-DE1C82140C81}" dt="2022-03-14T16:28:49.578" v="821" actId="1035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3808F73E-7333-45F5-83C3-DE1C82140C81}" dt="2022-03-14T16:07:29.158" v="342" actId="27636"/>
        <pc:sldMkLst>
          <pc:docMk/>
          <pc:sldMk cId="2122178903" sldId="288"/>
        </pc:sldMkLst>
        <pc:spChg chg="mod">
          <ac:chgData name="Siniša Vuksan" userId="3af124f9-b8e7-46e3-9422-21ae1d17ac0b" providerId="ADAL" clId="{3808F73E-7333-45F5-83C3-DE1C82140C81}" dt="2022-03-14T16:02:08.995" v="28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3808F73E-7333-45F5-83C3-DE1C82140C81}" dt="2022-03-14T16:01:56.756" v="2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3808F73E-7333-45F5-83C3-DE1C82140C81}" dt="2022-03-14T16:07:29.158" v="342" actId="27636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3808F73E-7333-45F5-83C3-DE1C82140C81}" dt="2022-03-14T16:02:48.841" v="29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3808F73E-7333-45F5-83C3-DE1C82140C81}" dt="2022-03-14T16:03:55.660" v="35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 modAnim">
        <pc:chgData name="Siniša Vuksan" userId="3af124f9-b8e7-46e3-9422-21ae1d17ac0b" providerId="ADAL" clId="{3808F73E-7333-45F5-83C3-DE1C82140C81}" dt="2022-03-14T16:20:37.994" v="630" actId="255"/>
        <pc:sldMkLst>
          <pc:docMk/>
          <pc:sldMk cId="1236318662" sldId="292"/>
        </pc:sldMkLst>
        <pc:spChg chg="mod">
          <ac:chgData name="Siniša Vuksan" userId="3af124f9-b8e7-46e3-9422-21ae1d17ac0b" providerId="ADAL" clId="{3808F73E-7333-45F5-83C3-DE1C82140C81}" dt="2022-03-14T16:10:09.053" v="475" actId="20577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3808F73E-7333-45F5-83C3-DE1C82140C81}" dt="2022-03-14T16:20:37.994" v="630" actId="255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3808F73E-7333-45F5-83C3-DE1C82140C81}" dt="2022-03-14T16:09:59.393" v="465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3808F73E-7333-45F5-83C3-DE1C82140C81}" dt="2022-03-14T16:03:00.494" v="31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3808F73E-7333-45F5-83C3-DE1C82140C81}" dt="2022-03-14T16:14:53.935" v="578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3808F73E-7333-45F5-83C3-DE1C82140C81}" dt="2022-03-14T16:03:12.147" v="34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3808F73E-7333-45F5-83C3-DE1C82140C81}" dt="2022-03-14T16:14:53.935" v="578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3808F73E-7333-45F5-83C3-DE1C82140C81}" dt="2022-03-14T16:14:03.819" v="496" actId="1482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3808F73E-7333-45F5-83C3-DE1C82140C81}" dt="2022-03-14T16:03:07.982" v="32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mod delAnim modAnim">
        <pc:chgData name="Siniša Vuksan" userId="3af124f9-b8e7-46e3-9422-21ae1d17ac0b" providerId="ADAL" clId="{3808F73E-7333-45F5-83C3-DE1C82140C81}" dt="2022-03-14T16:35:53.875" v="1144" actId="1035"/>
        <pc:sldMkLst>
          <pc:docMk/>
          <pc:sldMk cId="3442932805" sldId="294"/>
        </pc:sldMkLst>
        <pc:spChg chg="mod">
          <ac:chgData name="Siniša Vuksan" userId="3af124f9-b8e7-46e3-9422-21ae1d17ac0b" providerId="ADAL" clId="{3808F73E-7333-45F5-83C3-DE1C82140C81}" dt="2022-03-14T16:30:50.014" v="893" actId="27636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Vuksan" userId="3af124f9-b8e7-46e3-9422-21ae1d17ac0b" providerId="ADAL" clId="{3808F73E-7333-45F5-83C3-DE1C82140C81}" dt="2022-03-14T16:31:20.437" v="907" actId="1036"/>
          <ac:spMkLst>
            <pc:docMk/>
            <pc:sldMk cId="3442932805" sldId="294"/>
            <ac:spMk id="7" creationId="{03FB6265-4701-48E0-A114-B6BAC5B7902E}"/>
          </ac:spMkLst>
        </pc:spChg>
        <pc:spChg chg="add del mod">
          <ac:chgData name="Siniša Vuksan" userId="3af124f9-b8e7-46e3-9422-21ae1d17ac0b" providerId="ADAL" clId="{3808F73E-7333-45F5-83C3-DE1C82140C81}" dt="2022-03-14T16:31:26.043" v="909" actId="478"/>
          <ac:spMkLst>
            <pc:docMk/>
            <pc:sldMk cId="3442932805" sldId="294"/>
            <ac:spMk id="8" creationId="{0060F153-0342-47E6-8B56-1993EDB07D2A}"/>
          </ac:spMkLst>
        </pc:spChg>
        <pc:spChg chg="add mod">
          <ac:chgData name="Siniša Vuksan" userId="3af124f9-b8e7-46e3-9422-21ae1d17ac0b" providerId="ADAL" clId="{3808F73E-7333-45F5-83C3-DE1C82140C81}" dt="2022-03-14T16:31:54.807" v="917" actId="1036"/>
          <ac:spMkLst>
            <pc:docMk/>
            <pc:sldMk cId="3442932805" sldId="294"/>
            <ac:spMk id="9" creationId="{7E63EB52-8A5F-4782-A9D2-C12F747B8DB1}"/>
          </ac:spMkLst>
        </pc:spChg>
        <pc:spChg chg="add mod">
          <ac:chgData name="Siniša Vuksan" userId="3af124f9-b8e7-46e3-9422-21ae1d17ac0b" providerId="ADAL" clId="{3808F73E-7333-45F5-83C3-DE1C82140C81}" dt="2022-03-14T16:32:00.954" v="920" actId="1076"/>
          <ac:spMkLst>
            <pc:docMk/>
            <pc:sldMk cId="3442932805" sldId="294"/>
            <ac:spMk id="10" creationId="{EF84A051-8743-476F-BE2C-79DF51CB394F}"/>
          </ac:spMkLst>
        </pc:spChg>
        <pc:spChg chg="add mod">
          <ac:chgData name="Siniša Vuksan" userId="3af124f9-b8e7-46e3-9422-21ae1d17ac0b" providerId="ADAL" clId="{3808F73E-7333-45F5-83C3-DE1C82140C81}" dt="2022-03-14T16:32:13.783" v="927" actId="1035"/>
          <ac:spMkLst>
            <pc:docMk/>
            <pc:sldMk cId="3442932805" sldId="294"/>
            <ac:spMk id="11" creationId="{B5BA6BF9-FA73-4AB6-BF6C-8F0A860838AD}"/>
          </ac:spMkLst>
        </pc:spChg>
        <pc:spChg chg="add mod">
          <ac:chgData name="Siniša Vuksan" userId="3af124f9-b8e7-46e3-9422-21ae1d17ac0b" providerId="ADAL" clId="{3808F73E-7333-45F5-83C3-DE1C82140C81}" dt="2022-03-14T16:32:48.105" v="957" actId="1036"/>
          <ac:spMkLst>
            <pc:docMk/>
            <pc:sldMk cId="3442932805" sldId="294"/>
            <ac:spMk id="12" creationId="{DE5E5E13-1153-4DF8-8C3F-84783209AA6F}"/>
          </ac:spMkLst>
        </pc:spChg>
        <pc:spChg chg="add mod">
          <ac:chgData name="Siniša Vuksan" userId="3af124f9-b8e7-46e3-9422-21ae1d17ac0b" providerId="ADAL" clId="{3808F73E-7333-45F5-83C3-DE1C82140C81}" dt="2022-03-14T16:32:42.014" v="951" actId="1036"/>
          <ac:spMkLst>
            <pc:docMk/>
            <pc:sldMk cId="3442932805" sldId="294"/>
            <ac:spMk id="13" creationId="{3E4B77F4-D4A0-483D-862B-F8944B0E74A1}"/>
          </ac:spMkLst>
        </pc:spChg>
        <pc:spChg chg="add mod">
          <ac:chgData name="Siniša Vuksan" userId="3af124f9-b8e7-46e3-9422-21ae1d17ac0b" providerId="ADAL" clId="{3808F73E-7333-45F5-83C3-DE1C82140C81}" dt="2022-03-14T16:33:26.591" v="984" actId="20577"/>
          <ac:spMkLst>
            <pc:docMk/>
            <pc:sldMk cId="3442932805" sldId="294"/>
            <ac:spMk id="14" creationId="{8651CB1B-8A8C-406E-9F37-9EB600620D66}"/>
          </ac:spMkLst>
        </pc:spChg>
        <pc:spChg chg="add mod">
          <ac:chgData name="Siniša Vuksan" userId="3af124f9-b8e7-46e3-9422-21ae1d17ac0b" providerId="ADAL" clId="{3808F73E-7333-45F5-83C3-DE1C82140C81}" dt="2022-03-14T16:33:47.632" v="997" actId="20577"/>
          <ac:spMkLst>
            <pc:docMk/>
            <pc:sldMk cId="3442932805" sldId="294"/>
            <ac:spMk id="15" creationId="{3187D3E5-6FAD-4555-94DF-F11BB3F3FC72}"/>
          </ac:spMkLst>
        </pc:spChg>
        <pc:spChg chg="add mod">
          <ac:chgData name="Siniša Vuksan" userId="3af124f9-b8e7-46e3-9422-21ae1d17ac0b" providerId="ADAL" clId="{3808F73E-7333-45F5-83C3-DE1C82140C81}" dt="2022-03-14T16:34:05.266" v="1018" actId="20577"/>
          <ac:spMkLst>
            <pc:docMk/>
            <pc:sldMk cId="3442932805" sldId="294"/>
            <ac:spMk id="16" creationId="{B220ED20-623C-440B-B77E-8D9654B67E92}"/>
          </ac:spMkLst>
        </pc:spChg>
        <pc:spChg chg="add mod">
          <ac:chgData name="Siniša Vuksan" userId="3af124f9-b8e7-46e3-9422-21ae1d17ac0b" providerId="ADAL" clId="{3808F73E-7333-45F5-83C3-DE1C82140C81}" dt="2022-03-14T16:34:19.701" v="1036" actId="20577"/>
          <ac:spMkLst>
            <pc:docMk/>
            <pc:sldMk cId="3442932805" sldId="294"/>
            <ac:spMk id="17" creationId="{0075DAF5-50A6-4C11-9344-795894A27313}"/>
          </ac:spMkLst>
        </pc:spChg>
        <pc:spChg chg="add mod">
          <ac:chgData name="Siniša Vuksan" userId="3af124f9-b8e7-46e3-9422-21ae1d17ac0b" providerId="ADAL" clId="{3808F73E-7333-45F5-83C3-DE1C82140C81}" dt="2022-03-14T16:34:43.409" v="1060" actId="20577"/>
          <ac:spMkLst>
            <pc:docMk/>
            <pc:sldMk cId="3442932805" sldId="294"/>
            <ac:spMk id="18" creationId="{BC3BBB5B-FC31-4C6B-B8CA-AE2567CFDE27}"/>
          </ac:spMkLst>
        </pc:spChg>
        <pc:spChg chg="add mod">
          <ac:chgData name="Siniša Vuksan" userId="3af124f9-b8e7-46e3-9422-21ae1d17ac0b" providerId="ADAL" clId="{3808F73E-7333-45F5-83C3-DE1C82140C81}" dt="2022-03-14T16:35:04.781" v="1082" actId="20577"/>
          <ac:spMkLst>
            <pc:docMk/>
            <pc:sldMk cId="3442932805" sldId="294"/>
            <ac:spMk id="19" creationId="{0CEF31CD-7B55-416E-B33B-3978706B3EB1}"/>
          </ac:spMkLst>
        </pc:spChg>
        <pc:spChg chg="add mod">
          <ac:chgData name="Siniša Vuksan" userId="3af124f9-b8e7-46e3-9422-21ae1d17ac0b" providerId="ADAL" clId="{3808F73E-7333-45F5-83C3-DE1C82140C81}" dt="2022-03-14T16:35:53.875" v="1144" actId="1035"/>
          <ac:spMkLst>
            <pc:docMk/>
            <pc:sldMk cId="3442932805" sldId="294"/>
            <ac:spMk id="20" creationId="{3E3E60A7-9473-4960-BE7A-0B62497411A6}"/>
          </ac:spMkLst>
        </pc:spChg>
        <pc:picChg chg="mod">
          <ac:chgData name="Siniša Vuksan" userId="3af124f9-b8e7-46e3-9422-21ae1d17ac0b" providerId="ADAL" clId="{3808F73E-7333-45F5-83C3-DE1C82140C81}" dt="2022-03-14T16:22:30.757" v="635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3808F73E-7333-45F5-83C3-DE1C82140C81}" dt="2022-03-14T16:32:33.064" v="946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 mod">
        <pc:chgData name="Siniša Vuksan" userId="3af124f9-b8e7-46e3-9422-21ae1d17ac0b" providerId="ADAL" clId="{3808F73E-7333-45F5-83C3-DE1C82140C81}" dt="2022-03-14T16:09:27.341" v="46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3808F73E-7333-45F5-83C3-DE1C82140C81}" dt="2022-03-14T16:09:27.341" v="46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3808F73E-7333-45F5-83C3-DE1C82140C81}" dt="2022-03-14T16:08:06.228" v="358" actId="14100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3808F73E-7333-45F5-83C3-DE1C82140C81}" dt="2022-03-14T16:02:54.241" v="30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3808F73E-7333-45F5-83C3-DE1C82140C81}" dt="2022-03-14T16:08:25.365" v="360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mod addAnim delAnim modAnim">
        <pc:chgData name="Siniša Vuksan" userId="3af124f9-b8e7-46e3-9422-21ae1d17ac0b" providerId="ADAL" clId="{3808F73E-7333-45F5-83C3-DE1C82140C81}" dt="2022-03-14T16:40:15.330" v="1450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3808F73E-7333-45F5-83C3-DE1C82140C81}" dt="2022-03-14T16:36:49.854" v="1195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3808F73E-7333-45F5-83C3-DE1C82140C81}" dt="2022-03-14T16:38:37.115" v="1290" actId="20577"/>
          <ac:spMkLst>
            <pc:docMk/>
            <pc:sldMk cId="1275567278" sldId="308"/>
            <ac:spMk id="7" creationId="{2C1B5FF1-443A-4D88-A9B4-EB0547783EE9}"/>
          </ac:spMkLst>
        </pc:spChg>
        <pc:spChg chg="del">
          <ac:chgData name="Siniša Vuksan" userId="3af124f9-b8e7-46e3-9422-21ae1d17ac0b" providerId="ADAL" clId="{3808F73E-7333-45F5-83C3-DE1C82140C81}" dt="2022-03-14T16:37:14.532" v="1206" actId="478"/>
          <ac:spMkLst>
            <pc:docMk/>
            <pc:sldMk cId="1275567278" sldId="308"/>
            <ac:spMk id="8" creationId="{948245ED-465B-48A8-9850-C9180522EED9}"/>
          </ac:spMkLst>
        </pc:spChg>
        <pc:spChg chg="del">
          <ac:chgData name="Siniša Vuksan" userId="3af124f9-b8e7-46e3-9422-21ae1d17ac0b" providerId="ADAL" clId="{3808F73E-7333-45F5-83C3-DE1C82140C81}" dt="2022-03-14T16:37:12.734" v="1205" actId="478"/>
          <ac:spMkLst>
            <pc:docMk/>
            <pc:sldMk cId="1275567278" sldId="308"/>
            <ac:spMk id="9" creationId="{EBCB39BD-725F-4F1A-BE20-B50A81D3FD37}"/>
          </ac:spMkLst>
        </pc:spChg>
        <pc:spChg chg="del mod">
          <ac:chgData name="Siniša Vuksan" userId="3af124f9-b8e7-46e3-9422-21ae1d17ac0b" providerId="ADAL" clId="{3808F73E-7333-45F5-83C3-DE1C82140C81}" dt="2022-03-14T16:37:08.647" v="1204" actId="478"/>
          <ac:spMkLst>
            <pc:docMk/>
            <pc:sldMk cId="1275567278" sldId="308"/>
            <ac:spMk id="10" creationId="{E89D8689-B118-4F84-98B6-D97FFB14ED34}"/>
          </ac:spMkLst>
        </pc:spChg>
        <pc:spChg chg="del">
          <ac:chgData name="Siniša Vuksan" userId="3af124f9-b8e7-46e3-9422-21ae1d17ac0b" providerId="ADAL" clId="{3808F73E-7333-45F5-83C3-DE1C82140C81}" dt="2022-03-14T16:36:59.080" v="1200" actId="478"/>
          <ac:spMkLst>
            <pc:docMk/>
            <pc:sldMk cId="1275567278" sldId="308"/>
            <ac:spMk id="11" creationId="{15E61684-0BEC-4399-BBFA-CB87E3EC5F6A}"/>
          </ac:spMkLst>
        </pc:spChg>
        <pc:spChg chg="add mod">
          <ac:chgData name="Siniša Vuksan" userId="3af124f9-b8e7-46e3-9422-21ae1d17ac0b" providerId="ADAL" clId="{3808F73E-7333-45F5-83C3-DE1C82140C81}" dt="2022-03-14T16:38:58.732" v="1333" actId="20577"/>
          <ac:spMkLst>
            <pc:docMk/>
            <pc:sldMk cId="1275567278" sldId="308"/>
            <ac:spMk id="12" creationId="{8D9B58C7-9950-4DD4-BAD0-0019CF94F3BD}"/>
          </ac:spMkLst>
        </pc:spChg>
        <pc:spChg chg="add mod">
          <ac:chgData name="Siniša Vuksan" userId="3af124f9-b8e7-46e3-9422-21ae1d17ac0b" providerId="ADAL" clId="{3808F73E-7333-45F5-83C3-DE1C82140C81}" dt="2022-03-14T16:39:33.632" v="1403" actId="20577"/>
          <ac:spMkLst>
            <pc:docMk/>
            <pc:sldMk cId="1275567278" sldId="308"/>
            <ac:spMk id="13" creationId="{6144180B-FF84-435E-AE84-6CB74D121360}"/>
          </ac:spMkLst>
        </pc:spChg>
        <pc:spChg chg="add mod">
          <ac:chgData name="Siniša Vuksan" userId="3af124f9-b8e7-46e3-9422-21ae1d17ac0b" providerId="ADAL" clId="{3808F73E-7333-45F5-83C3-DE1C82140C81}" dt="2022-03-14T16:40:15.330" v="1450" actId="20577"/>
          <ac:spMkLst>
            <pc:docMk/>
            <pc:sldMk cId="1275567278" sldId="308"/>
            <ac:spMk id="14" creationId="{E627DB96-76AF-440A-808B-809BD8D53002}"/>
          </ac:spMkLst>
        </pc:spChg>
        <pc:picChg chg="mod">
          <ac:chgData name="Siniša Vuksan" userId="3af124f9-b8e7-46e3-9422-21ae1d17ac0b" providerId="ADAL" clId="{3808F73E-7333-45F5-83C3-DE1C82140C81}" dt="2022-03-14T16:22:38.071" v="636" actId="14826"/>
          <ac:picMkLst>
            <pc:docMk/>
            <pc:sldMk cId="1275567278" sldId="308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3808F73E-7333-45F5-83C3-DE1C82140C81}" dt="2022-03-14T16:37:06.861" v="1203" actId="478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mod delAnim modAnim">
        <pc:chgData name="Siniša Vuksan" userId="3af124f9-b8e7-46e3-9422-21ae1d17ac0b" providerId="ADAL" clId="{3808F73E-7333-45F5-83C3-DE1C82140C81}" dt="2022-03-14T16:55:30.119" v="2030" actId="14100"/>
        <pc:sldMkLst>
          <pc:docMk/>
          <pc:sldMk cId="2288552726" sldId="310"/>
        </pc:sldMkLst>
        <pc:spChg chg="mod">
          <ac:chgData name="Siniša Vuksan" userId="3af124f9-b8e7-46e3-9422-21ae1d17ac0b" providerId="ADAL" clId="{3808F73E-7333-45F5-83C3-DE1C82140C81}" dt="2022-03-14T16:22:45.279" v="638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3808F73E-7333-45F5-83C3-DE1C82140C81}" dt="2022-03-14T16:55:30.119" v="2030" actId="14100"/>
          <ac:spMkLst>
            <pc:docMk/>
            <pc:sldMk cId="2288552726" sldId="310"/>
            <ac:spMk id="5" creationId="{718FF3D2-6816-42B0-822B-02DA9A789822}"/>
          </ac:spMkLst>
        </pc:spChg>
        <pc:spChg chg="del">
          <ac:chgData name="Siniša Vuksan" userId="3af124f9-b8e7-46e3-9422-21ae1d17ac0b" providerId="ADAL" clId="{3808F73E-7333-45F5-83C3-DE1C82140C81}" dt="2022-03-14T16:43:02.741" v="1460" actId="478"/>
          <ac:spMkLst>
            <pc:docMk/>
            <pc:sldMk cId="2288552726" sldId="310"/>
            <ac:spMk id="7" creationId="{35FEE606-574C-4C32-9B45-461D28D4DA92}"/>
          </ac:spMkLst>
        </pc:spChg>
        <pc:spChg chg="del">
          <ac:chgData name="Siniša Vuksan" userId="3af124f9-b8e7-46e3-9422-21ae1d17ac0b" providerId="ADAL" clId="{3808F73E-7333-45F5-83C3-DE1C82140C81}" dt="2022-03-14T16:43:02.741" v="1460" actId="478"/>
          <ac:spMkLst>
            <pc:docMk/>
            <pc:sldMk cId="2288552726" sldId="310"/>
            <ac:spMk id="8" creationId="{3AAF72F9-F1B2-415E-8DE9-A73FAD37D3D7}"/>
          </ac:spMkLst>
        </pc:spChg>
        <pc:spChg chg="del">
          <ac:chgData name="Siniša Vuksan" userId="3af124f9-b8e7-46e3-9422-21ae1d17ac0b" providerId="ADAL" clId="{3808F73E-7333-45F5-83C3-DE1C82140C81}" dt="2022-03-14T16:43:02.741" v="1460" actId="478"/>
          <ac:spMkLst>
            <pc:docMk/>
            <pc:sldMk cId="2288552726" sldId="310"/>
            <ac:spMk id="9" creationId="{0E6266F8-0C83-408D-8E68-ED8632A1F8D0}"/>
          </ac:spMkLst>
        </pc:spChg>
        <pc:spChg chg="del">
          <ac:chgData name="Siniša Vuksan" userId="3af124f9-b8e7-46e3-9422-21ae1d17ac0b" providerId="ADAL" clId="{3808F73E-7333-45F5-83C3-DE1C82140C81}" dt="2022-03-14T16:43:02.741" v="1460" actId="478"/>
          <ac:spMkLst>
            <pc:docMk/>
            <pc:sldMk cId="2288552726" sldId="310"/>
            <ac:spMk id="14" creationId="{702ED208-45F8-4F80-B2AE-B883915CD057}"/>
          </ac:spMkLst>
        </pc:spChg>
        <pc:picChg chg="mod">
          <ac:chgData name="Siniša Vuksan" userId="3af124f9-b8e7-46e3-9422-21ae1d17ac0b" providerId="ADAL" clId="{3808F73E-7333-45F5-83C3-DE1C82140C81}" dt="2022-03-14T16:42:09.417" v="1459" actId="14100"/>
          <ac:picMkLst>
            <pc:docMk/>
            <pc:sldMk cId="2288552726" sldId="310"/>
            <ac:picMk id="4" creationId="{6EA4478F-12CA-4225-8F02-AFD946883A9C}"/>
          </ac:picMkLst>
        </pc:picChg>
        <pc:picChg chg="mod">
          <ac:chgData name="Siniša Vuksan" userId="3af124f9-b8e7-46e3-9422-21ae1d17ac0b" providerId="ADAL" clId="{3808F73E-7333-45F5-83C3-DE1C82140C81}" dt="2022-03-14T16:43:21.131" v="1503" actId="1038"/>
          <ac:picMkLst>
            <pc:docMk/>
            <pc:sldMk cId="2288552726" sldId="310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3808F73E-7333-45F5-83C3-DE1C82140C81}" dt="2022-03-14T16:44:50.269" v="1720" actId="1035"/>
          <ac:picMkLst>
            <pc:docMk/>
            <pc:sldMk cId="2288552726" sldId="310"/>
            <ac:picMk id="10" creationId="{1D35D0BC-2428-47A6-92A4-F27EAD2D3C5B}"/>
          </ac:picMkLst>
        </pc:picChg>
        <pc:picChg chg="add mod">
          <ac:chgData name="Siniša Vuksan" userId="3af124f9-b8e7-46e3-9422-21ae1d17ac0b" providerId="ADAL" clId="{3808F73E-7333-45F5-83C3-DE1C82140C81}" dt="2022-03-14T16:45:03.324" v="1724" actId="14100"/>
          <ac:picMkLst>
            <pc:docMk/>
            <pc:sldMk cId="2288552726" sldId="310"/>
            <ac:picMk id="11" creationId="{FCE75FA9-AAD3-4724-9A3C-AAD14C2FD7B7}"/>
          </ac:picMkLst>
        </pc:picChg>
        <pc:picChg chg="add mod">
          <ac:chgData name="Siniša Vuksan" userId="3af124f9-b8e7-46e3-9422-21ae1d17ac0b" providerId="ADAL" clId="{3808F73E-7333-45F5-83C3-DE1C82140C81}" dt="2022-03-14T16:45:23.746" v="1730" actId="14100"/>
          <ac:picMkLst>
            <pc:docMk/>
            <pc:sldMk cId="2288552726" sldId="310"/>
            <ac:picMk id="12" creationId="{886546C3-B3DF-4F2A-A0D4-C0DB67D087E9}"/>
          </ac:picMkLst>
        </pc:picChg>
        <pc:picChg chg="add mod">
          <ac:chgData name="Siniša Vuksan" userId="3af124f9-b8e7-46e3-9422-21ae1d17ac0b" providerId="ADAL" clId="{3808F73E-7333-45F5-83C3-DE1C82140C81}" dt="2022-03-14T16:45:32.674" v="1733" actId="14100"/>
          <ac:picMkLst>
            <pc:docMk/>
            <pc:sldMk cId="2288552726" sldId="310"/>
            <ac:picMk id="13" creationId="{8E7ED4F0-5E72-4F51-8D67-AEF9E94B812D}"/>
          </ac:picMkLst>
        </pc:picChg>
        <pc:picChg chg="add mod">
          <ac:chgData name="Siniša Vuksan" userId="3af124f9-b8e7-46e3-9422-21ae1d17ac0b" providerId="ADAL" clId="{3808F73E-7333-45F5-83C3-DE1C82140C81}" dt="2022-03-14T16:45:49.005" v="1742" actId="14100"/>
          <ac:picMkLst>
            <pc:docMk/>
            <pc:sldMk cId="2288552726" sldId="310"/>
            <ac:picMk id="15" creationId="{1CBDAD61-5373-4042-A7B8-F60932BCDB4F}"/>
          </ac:picMkLst>
        </pc:picChg>
        <pc:picChg chg="add mod">
          <ac:chgData name="Siniša Vuksan" userId="3af124f9-b8e7-46e3-9422-21ae1d17ac0b" providerId="ADAL" clId="{3808F73E-7333-45F5-83C3-DE1C82140C81}" dt="2022-03-14T16:45:56.970" v="1745" actId="14100"/>
          <ac:picMkLst>
            <pc:docMk/>
            <pc:sldMk cId="2288552726" sldId="310"/>
            <ac:picMk id="16" creationId="{304B78A6-2D1C-4E5E-85BF-95E235CB0A4F}"/>
          </ac:picMkLst>
        </pc:picChg>
        <pc:picChg chg="add mod">
          <ac:chgData name="Siniša Vuksan" userId="3af124f9-b8e7-46e3-9422-21ae1d17ac0b" providerId="ADAL" clId="{3808F73E-7333-45F5-83C3-DE1C82140C81}" dt="2022-03-14T16:46:12.800" v="1752" actId="14100"/>
          <ac:picMkLst>
            <pc:docMk/>
            <pc:sldMk cId="2288552726" sldId="310"/>
            <ac:picMk id="17" creationId="{9EE2470F-2083-4436-AD06-AFEAE5D5F4F4}"/>
          </ac:picMkLst>
        </pc:picChg>
      </pc:sldChg>
      <pc:sldChg chg="del">
        <pc:chgData name="Siniša Vuksan" userId="3af124f9-b8e7-46e3-9422-21ae1d17ac0b" providerId="ADAL" clId="{3808F73E-7333-45F5-83C3-DE1C82140C81}" dt="2022-03-14T16:41:54.351" v="1458" actId="47"/>
        <pc:sldMkLst>
          <pc:docMk/>
          <pc:sldMk cId="4116964709" sldId="311"/>
        </pc:sldMkLst>
      </pc:sldChg>
      <pc:sldChg chg="del ord">
        <pc:chgData name="Siniša Vuksan" userId="3af124f9-b8e7-46e3-9422-21ae1d17ac0b" providerId="ADAL" clId="{3808F73E-7333-45F5-83C3-DE1C82140C81}" dt="2022-03-14T16:44:53.733" v="1721" actId="47"/>
        <pc:sldMkLst>
          <pc:docMk/>
          <pc:sldMk cId="3177912128" sldId="313"/>
        </pc:sldMkLst>
      </pc:sldChg>
      <pc:sldChg chg="addSp modSp mod modAnim">
        <pc:chgData name="Siniša Vuksan" userId="3af124f9-b8e7-46e3-9422-21ae1d17ac0b" providerId="ADAL" clId="{3808F73E-7333-45F5-83C3-DE1C82140C81}" dt="2022-03-14T16:52:35.872" v="2029" actId="20577"/>
        <pc:sldMkLst>
          <pc:docMk/>
          <pc:sldMk cId="3584333279" sldId="314"/>
        </pc:sldMkLst>
        <pc:spChg chg="mod">
          <ac:chgData name="Siniša Vuksan" userId="3af124f9-b8e7-46e3-9422-21ae1d17ac0b" providerId="ADAL" clId="{3808F73E-7333-45F5-83C3-DE1C82140C81}" dt="2022-03-14T16:47:43.023" v="1799" actId="113"/>
          <ac:spMkLst>
            <pc:docMk/>
            <pc:sldMk cId="3584333279" sldId="314"/>
            <ac:spMk id="5" creationId="{718FF3D2-6816-42B0-822B-02DA9A789822}"/>
          </ac:spMkLst>
        </pc:spChg>
        <pc:spChg chg="mod">
          <ac:chgData name="Siniša Vuksan" userId="3af124f9-b8e7-46e3-9422-21ae1d17ac0b" providerId="ADAL" clId="{3808F73E-7333-45F5-83C3-DE1C82140C81}" dt="2022-03-14T16:51:15.570" v="1919" actId="20577"/>
          <ac:spMkLst>
            <pc:docMk/>
            <pc:sldMk cId="3584333279" sldId="314"/>
            <ac:spMk id="8" creationId="{C4BFBB62-EA33-479A-8E9D-87C866669FA3}"/>
          </ac:spMkLst>
        </pc:spChg>
        <pc:spChg chg="mod">
          <ac:chgData name="Siniša Vuksan" userId="3af124f9-b8e7-46e3-9422-21ae1d17ac0b" providerId="ADAL" clId="{3808F73E-7333-45F5-83C3-DE1C82140C81}" dt="2022-03-14T16:51:18.036" v="1920" actId="20577"/>
          <ac:spMkLst>
            <pc:docMk/>
            <pc:sldMk cId="3584333279" sldId="314"/>
            <ac:spMk id="9" creationId="{862E76A4-D43A-47E8-8435-EC676C85FFD6}"/>
          </ac:spMkLst>
        </pc:spChg>
        <pc:spChg chg="mod">
          <ac:chgData name="Siniša Vuksan" userId="3af124f9-b8e7-46e3-9422-21ae1d17ac0b" providerId="ADAL" clId="{3808F73E-7333-45F5-83C3-DE1C82140C81}" dt="2022-03-14T16:51:41.966" v="1947" actId="20577"/>
          <ac:spMkLst>
            <pc:docMk/>
            <pc:sldMk cId="3584333279" sldId="314"/>
            <ac:spMk id="10" creationId="{D391ADD0-A412-422C-B47F-69F7ADFB5D81}"/>
          </ac:spMkLst>
        </pc:spChg>
        <pc:spChg chg="add mod">
          <ac:chgData name="Siniša Vuksan" userId="3af124f9-b8e7-46e3-9422-21ae1d17ac0b" providerId="ADAL" clId="{3808F73E-7333-45F5-83C3-DE1C82140C81}" dt="2022-03-14T16:52:00.127" v="1971" actId="20577"/>
          <ac:spMkLst>
            <pc:docMk/>
            <pc:sldMk cId="3584333279" sldId="314"/>
            <ac:spMk id="11" creationId="{766599CA-FDAD-4054-8266-F50401F40E05}"/>
          </ac:spMkLst>
        </pc:spChg>
        <pc:spChg chg="add mod">
          <ac:chgData name="Siniša Vuksan" userId="3af124f9-b8e7-46e3-9422-21ae1d17ac0b" providerId="ADAL" clId="{3808F73E-7333-45F5-83C3-DE1C82140C81}" dt="2022-03-14T16:52:17.973" v="1999" actId="20577"/>
          <ac:spMkLst>
            <pc:docMk/>
            <pc:sldMk cId="3584333279" sldId="314"/>
            <ac:spMk id="12" creationId="{E57C0827-E53F-4D7F-9A64-99B210B5D474}"/>
          </ac:spMkLst>
        </pc:spChg>
        <pc:spChg chg="add mod">
          <ac:chgData name="Siniša Vuksan" userId="3af124f9-b8e7-46e3-9422-21ae1d17ac0b" providerId="ADAL" clId="{3808F73E-7333-45F5-83C3-DE1C82140C81}" dt="2022-03-14T16:52:35.872" v="2029" actId="20577"/>
          <ac:spMkLst>
            <pc:docMk/>
            <pc:sldMk cId="3584333279" sldId="314"/>
            <ac:spMk id="13" creationId="{0A35368A-4706-4370-B27B-67B57724AEA4}"/>
          </ac:spMkLst>
        </pc:spChg>
        <pc:picChg chg="mod">
          <ac:chgData name="Siniša Vuksan" userId="3af124f9-b8e7-46e3-9422-21ae1d17ac0b" providerId="ADAL" clId="{3808F73E-7333-45F5-83C3-DE1C82140C81}" dt="2022-03-14T16:46:39.842" v="1754" actId="14100"/>
          <ac:picMkLst>
            <pc:docMk/>
            <pc:sldMk cId="3584333279" sldId="314"/>
            <ac:picMk id="4" creationId="{6EA4478F-12CA-4225-8F02-AFD946883A9C}"/>
          </ac:picMkLst>
        </pc:picChg>
        <pc:picChg chg="mod">
          <ac:chgData name="Siniša Vuksan" userId="3af124f9-b8e7-46e3-9422-21ae1d17ac0b" providerId="ADAL" clId="{3808F73E-7333-45F5-83C3-DE1C82140C81}" dt="2022-03-14T16:48:17.267" v="1804" actId="1076"/>
          <ac:picMkLst>
            <pc:docMk/>
            <pc:sldMk cId="3584333279" sldId="314"/>
            <ac:picMk id="6" creationId="{D255B4FC-89B0-4357-9C41-9F0792D7E4FD}"/>
          </ac:picMkLst>
        </pc:picChg>
      </pc:sldChg>
      <pc:sldChg chg="del">
        <pc:chgData name="Siniša Vuksan" userId="3af124f9-b8e7-46e3-9422-21ae1d17ac0b" providerId="ADAL" clId="{3808F73E-7333-45F5-83C3-DE1C82140C81}" dt="2022-03-14T16:41:50.662" v="1457" actId="47"/>
        <pc:sldMkLst>
          <pc:docMk/>
          <pc:sldMk cId="3633085098" sldId="315"/>
        </pc:sldMkLst>
      </pc:sldChg>
    </pc:docChg>
  </pc:docChgLst>
  <pc:docChgLst>
    <pc:chgData name="Siniša Vuksan" userId="3af124f9-b8e7-46e3-9422-21ae1d17ac0b" providerId="ADAL" clId="{797C8F51-F4A1-4BCD-BF3A-446334423DAE}"/>
    <pc:docChg chg="custSel addSld delSld modSld">
      <pc:chgData name="Siniša Vuksan" userId="3af124f9-b8e7-46e3-9422-21ae1d17ac0b" providerId="ADAL" clId="{797C8F51-F4A1-4BCD-BF3A-446334423DAE}" dt="2021-09-21T12:13:40.600" v="326" actId="20577"/>
      <pc:docMkLst>
        <pc:docMk/>
      </pc:docMkLst>
      <pc:sldChg chg="modSp">
        <pc:chgData name="Siniša Vuksan" userId="3af124f9-b8e7-46e3-9422-21ae1d17ac0b" providerId="ADAL" clId="{797C8F51-F4A1-4BCD-BF3A-446334423DAE}" dt="2021-09-21T10:35:34.997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97C8F51-F4A1-4BCD-BF3A-446334423DAE}" dt="2021-09-21T10:35:34.997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067701834" sldId="261"/>
        </pc:sldMkLst>
      </pc:sldChg>
      <pc:sldChg chg="addSp modSp add modAnim">
        <pc:chgData name="Siniša Vuksan" userId="3af124f9-b8e7-46e3-9422-21ae1d17ac0b" providerId="ADAL" clId="{797C8F51-F4A1-4BCD-BF3A-446334423DAE}" dt="2021-09-21T12:09:51.120" v="292" actId="1036"/>
        <pc:sldMkLst>
          <pc:docMk/>
          <pc:sldMk cId="2122178903" sldId="288"/>
        </pc:sldMkLst>
        <pc:spChg chg="mod">
          <ac:chgData name="Siniša Vuksan" userId="3af124f9-b8e7-46e3-9422-21ae1d17ac0b" providerId="ADAL" clId="{797C8F51-F4A1-4BCD-BF3A-446334423DAE}" dt="2021-09-21T12:09:51.120" v="292" actId="1036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08:54.550" v="259" actId="1035"/>
          <ac:spMkLst>
            <pc:docMk/>
            <pc:sldMk cId="2122178903" sldId="288"/>
            <ac:spMk id="6" creationId="{FFE14C9D-F79A-42C0-87D5-7951E53F2573}"/>
          </ac:spMkLst>
        </pc:spChg>
        <pc:spChg chg="add mod">
          <ac:chgData name="Siniša Vuksan" userId="3af124f9-b8e7-46e3-9422-21ae1d17ac0b" providerId="ADAL" clId="{797C8F51-F4A1-4BCD-BF3A-446334423DAE}" dt="2021-09-21T12:09:32.058" v="277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797C8F51-F4A1-4BCD-BF3A-446334423DAE}" dt="2021-09-21T12:09:48.040" v="282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797C8F51-F4A1-4BCD-BF3A-446334423DAE}" dt="2021-09-21T10:38:26.373" v="26" actId="14100"/>
          <ac:picMkLst>
            <pc:docMk/>
            <pc:sldMk cId="2122178903" sldId="28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97C8F51-F4A1-4BCD-BF3A-446334423DAE}" dt="2021-09-21T12:09:18.018" v="271" actId="1038"/>
          <ac:picMkLst>
            <pc:docMk/>
            <pc:sldMk cId="2122178903" sldId="288"/>
            <ac:picMk id="7" creationId="{B84FDB09-BE7B-4B3E-81D2-D1640BD87FC5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236318662" sldId="29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772707989" sldId="293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42932805" sldId="294"/>
        </pc:sldMkLst>
      </pc:sldChg>
      <pc:sldChg chg="modSp add">
        <pc:chgData name="Siniša Vuksan" userId="3af124f9-b8e7-46e3-9422-21ae1d17ac0b" providerId="ADAL" clId="{797C8F51-F4A1-4BCD-BF3A-446334423DAE}" dt="2021-09-21T12:13:40.600" v="326" actId="20577"/>
        <pc:sldMkLst>
          <pc:docMk/>
          <pc:sldMk cId="986372035" sldId="305"/>
        </pc:sldMkLst>
        <pc:spChg chg="mod">
          <ac:chgData name="Siniša Vuksan" userId="3af124f9-b8e7-46e3-9422-21ae1d17ac0b" providerId="ADAL" clId="{797C8F51-F4A1-4BCD-BF3A-446334423DAE}" dt="2021-09-21T12:12:20.080" v="316" actId="1036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13:40.600" v="326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797C8F51-F4A1-4BCD-BF3A-446334423DAE}" dt="2021-09-21T12:12:07.337" v="307" actId="1035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797C8F51-F4A1-4BCD-BF3A-446334423DAE}" dt="2021-09-21T12:12:56.713" v="320" actId="1076"/>
          <ac:picMkLst>
            <pc:docMk/>
            <pc:sldMk cId="986372035" sldId="305"/>
            <ac:picMk id="6" creationId="{BE9B2350-381E-4834-8696-09EA5258CEB0}"/>
          </ac:picMkLst>
        </pc:picChg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okwidgets.com/play/FCBCMF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7;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Choices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7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71" y="26429"/>
            <a:ext cx="4807097" cy="681401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1336" y="1369046"/>
            <a:ext cx="9085624" cy="459342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8" y="8596"/>
            <a:ext cx="4819645" cy="683180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84FDB09-BE7B-4B3E-81D2-D1640BD87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32" y="2376714"/>
            <a:ext cx="11686067" cy="36038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79243D0-F3E7-4D80-911F-1C3625648221}"/>
              </a:ext>
            </a:extLst>
          </p:cNvPr>
          <p:cNvSpPr txBox="1">
            <a:spLocks/>
          </p:cNvSpPr>
          <p:nvPr/>
        </p:nvSpPr>
        <p:spPr>
          <a:xfrm>
            <a:off x="8023411" y="3103165"/>
            <a:ext cx="3950269" cy="28850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razumjeti vezu između uma i tijela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koristiti </a:t>
            </a:r>
            <a:r>
              <a:rPr lang="hr-HR" sz="2000" i="1" dirty="0" err="1"/>
              <a:t>Passive</a:t>
            </a:r>
            <a:r>
              <a:rPr lang="hr-HR" sz="2000" i="1" dirty="0"/>
              <a:t> </a:t>
            </a:r>
            <a:r>
              <a:rPr lang="hr-HR" sz="2000" i="1" dirty="0" err="1"/>
              <a:t>voice</a:t>
            </a:r>
            <a:endParaRPr lang="hr-HR" sz="2000" i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opisati ljude i stvari koristeći odnosne zamjenice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razgovarati o ljudskim potrebama i prioritetima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napisati kratki vođeni sastavak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čitati i slušati o plesanju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odglumiti razgovor između ljudi koji se oko određene teme ne slažu</a:t>
            </a:r>
          </a:p>
        </p:txBody>
      </p:sp>
    </p:spTree>
    <p:extLst>
      <p:ext uri="{BB962C8B-B14F-4D97-AF65-F5344CB8AC3E}">
        <p14:creationId xmlns:p14="http://schemas.microsoft.com/office/powerpoint/2010/main" val="212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71" y="26429"/>
            <a:ext cx="4807498" cy="681458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627" y="877053"/>
            <a:ext cx="7576085" cy="9696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606" y="2932220"/>
            <a:ext cx="3731697" cy="16092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3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4" y="39148"/>
            <a:ext cx="4791839" cy="679239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09360" y="3583838"/>
            <a:ext cx="7276144" cy="3274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I sometimes get really angry, but I usually </a:t>
            </a:r>
            <a:r>
              <a:rPr lang="en-US" sz="1600" b="1" dirty="0">
                <a:solidFill>
                  <a:srgbClr val="FF0000"/>
                </a:solidFill>
              </a:rPr>
              <a:t>suppress</a:t>
            </a:r>
            <a:r>
              <a:rPr lang="en-US" sz="1600" b="1" dirty="0"/>
              <a:t> this emotion.</a:t>
            </a:r>
            <a:r>
              <a:rPr lang="hr-HR" sz="1600" b="1" dirty="0"/>
              <a:t> </a:t>
            </a:r>
          </a:p>
          <a:p>
            <a:pPr marL="0" indent="0">
              <a:buNone/>
            </a:pPr>
            <a:r>
              <a:rPr lang="en-US" sz="1600" b="1" dirty="0"/>
              <a:t>When I feel that I am </a:t>
            </a:r>
            <a:r>
              <a:rPr lang="hr-HR" sz="1600" b="1" dirty="0">
                <a:solidFill>
                  <a:srgbClr val="FF0000"/>
                </a:solidFill>
              </a:rPr>
              <a:t>at</a:t>
            </a:r>
            <a:r>
              <a:rPr lang="en-US" sz="1600" b="1" dirty="0"/>
              <a:t> a breaking point, I go to my room. </a:t>
            </a:r>
            <a:endParaRPr lang="hr-HR" sz="1600" b="1" dirty="0"/>
          </a:p>
          <a:p>
            <a:pPr marL="0" indent="0">
              <a:buNone/>
            </a:pPr>
            <a:r>
              <a:rPr lang="en-US" sz="1600" b="1" dirty="0"/>
              <a:t>People</a:t>
            </a:r>
            <a:r>
              <a:rPr lang="hr-HR" sz="1600" b="1" dirty="0"/>
              <a:t> </a:t>
            </a:r>
            <a:r>
              <a:rPr lang="hr-HR" sz="1600" b="1" dirty="0" err="1">
                <a:solidFill>
                  <a:srgbClr val="FF0000"/>
                </a:solidFill>
              </a:rPr>
              <a:t>who</a:t>
            </a:r>
            <a:r>
              <a:rPr lang="en-US" sz="1600" b="1" dirty="0"/>
              <a:t> make me angry are usually my friends and family members.</a:t>
            </a:r>
            <a:r>
              <a:rPr lang="hr-HR" sz="1600" b="1" dirty="0"/>
              <a:t> </a:t>
            </a:r>
          </a:p>
          <a:p>
            <a:pPr marL="0" indent="0">
              <a:buNone/>
            </a:pPr>
            <a:r>
              <a:rPr lang="en-US" sz="1600" b="1" dirty="0"/>
              <a:t>My cat, </a:t>
            </a:r>
            <a:r>
              <a:rPr lang="hr-HR" sz="1600" b="1" dirty="0" err="1">
                <a:solidFill>
                  <a:srgbClr val="FF0000"/>
                </a:solidFill>
              </a:rPr>
              <a:t>that</a:t>
            </a:r>
            <a:r>
              <a:rPr lang="en-US" sz="1600" b="1" dirty="0"/>
              <a:t> is just an animal, is sometimes more reasonable than</a:t>
            </a:r>
            <a:r>
              <a:rPr lang="hr-HR" sz="1600" b="1" dirty="0"/>
              <a:t> </a:t>
            </a:r>
            <a:r>
              <a:rPr lang="en-US" sz="1600" b="1" dirty="0"/>
              <a:t>them. </a:t>
            </a:r>
            <a:endParaRPr lang="hr-HR" sz="1600" b="1" dirty="0"/>
          </a:p>
          <a:p>
            <a:pPr marL="0" indent="0">
              <a:buNone/>
            </a:pPr>
            <a:r>
              <a:rPr lang="en-US" sz="1600" b="1" dirty="0"/>
              <a:t>Anyway, I try to let go</a:t>
            </a:r>
            <a:r>
              <a:rPr lang="en-US" sz="1600" b="1" dirty="0">
                <a:solidFill>
                  <a:srgbClr val="FF0000"/>
                </a:solidFill>
              </a:rPr>
              <a:t> of </a:t>
            </a:r>
            <a:r>
              <a:rPr lang="en-US" sz="1600" b="1" dirty="0"/>
              <a:t>bad emotions from time to time.</a:t>
            </a:r>
            <a:r>
              <a:rPr lang="hr-HR" sz="1600" b="1" dirty="0"/>
              <a:t> </a:t>
            </a:r>
          </a:p>
          <a:p>
            <a:pPr marL="0" indent="0">
              <a:buNone/>
            </a:pPr>
            <a:r>
              <a:rPr lang="en-US" sz="1600" b="1" dirty="0"/>
              <a:t>I know that money can’t buy </a:t>
            </a:r>
            <a:r>
              <a:rPr lang="hr-HR" sz="1600" b="1" dirty="0" err="1">
                <a:solidFill>
                  <a:srgbClr val="FF0000"/>
                </a:solidFill>
              </a:rPr>
              <a:t>happiness</a:t>
            </a:r>
            <a:r>
              <a:rPr lang="en-US" sz="1600" b="1" dirty="0"/>
              <a:t>, but sometimes I spend some</a:t>
            </a:r>
            <a:r>
              <a:rPr lang="hr-HR" sz="1600" b="1" dirty="0"/>
              <a:t> </a:t>
            </a:r>
            <a:r>
              <a:rPr lang="en-US" sz="1600" b="1" dirty="0"/>
              <a:t>money to make myself happier. </a:t>
            </a:r>
            <a:endParaRPr lang="hr-HR" sz="1600" b="1" dirty="0"/>
          </a:p>
          <a:p>
            <a:pPr marL="0" indent="0">
              <a:buNone/>
            </a:pPr>
            <a:r>
              <a:rPr lang="en-US" sz="1600" b="1" dirty="0"/>
              <a:t>Money </a:t>
            </a:r>
            <a:r>
              <a:rPr lang="hr-HR" sz="1600" b="1" dirty="0" err="1">
                <a:solidFill>
                  <a:srgbClr val="FF0000"/>
                </a:solidFill>
              </a:rPr>
              <a:t>is</a:t>
            </a:r>
            <a:r>
              <a:rPr lang="en-US" sz="1600" b="1" dirty="0"/>
              <a:t> usually spent on food</a:t>
            </a:r>
            <a:r>
              <a:rPr lang="hr-HR" sz="1600" b="1" dirty="0"/>
              <a:t> </a:t>
            </a:r>
            <a:r>
              <a:rPr lang="en-US" sz="1600" b="1" dirty="0"/>
              <a:t>and bills, but I think that we must think about our happiness. I like</a:t>
            </a:r>
            <a:r>
              <a:rPr lang="hr-HR" sz="1600" b="1" dirty="0"/>
              <a:t> </a:t>
            </a:r>
            <a:r>
              <a:rPr lang="en-US" sz="1600" b="1" dirty="0"/>
              <a:t>to buy books and go to the hairdresser. </a:t>
            </a:r>
            <a:endParaRPr lang="hr-HR" sz="1600" b="1" dirty="0"/>
          </a:p>
          <a:p>
            <a:pPr marL="0" indent="0">
              <a:buNone/>
            </a:pPr>
            <a:r>
              <a:rPr lang="en-US" sz="1600" b="1" dirty="0"/>
              <a:t>The best books I have</a:t>
            </a:r>
            <a:r>
              <a:rPr lang="hr-HR" sz="1600" b="1" dirty="0"/>
              <a:t> </a:t>
            </a:r>
            <a:r>
              <a:rPr lang="en-US" sz="1600" b="1" dirty="0"/>
              <a:t>were </a:t>
            </a:r>
            <a:r>
              <a:rPr lang="en-US" sz="1600" b="1" dirty="0">
                <a:solidFill>
                  <a:srgbClr val="FF0000"/>
                </a:solidFill>
              </a:rPr>
              <a:t>b</a:t>
            </a:r>
            <a:r>
              <a:rPr lang="hr-HR" sz="1600" b="1" dirty="0" err="1">
                <a:solidFill>
                  <a:srgbClr val="FF0000"/>
                </a:solidFill>
              </a:rPr>
              <a:t>ought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in a second-hand shop.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1837" y="191027"/>
            <a:ext cx="6229304" cy="32379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2" y="16175"/>
            <a:ext cx="4827501" cy="684961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86" y="1424008"/>
            <a:ext cx="10647428" cy="41301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EC348AB-40B7-4C41-8A24-E2D9AFD4C325}"/>
              </a:ext>
            </a:extLst>
          </p:cNvPr>
          <p:cNvSpPr txBox="1">
            <a:spLocks/>
          </p:cNvSpPr>
          <p:nvPr/>
        </p:nvSpPr>
        <p:spPr>
          <a:xfrm>
            <a:off x="3575788" y="2232212"/>
            <a:ext cx="2442810" cy="47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e  a d a  c h e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DDF8CA2D-ED99-4706-8544-6675C2F63D2D}"/>
              </a:ext>
            </a:extLst>
          </p:cNvPr>
          <p:cNvSpPr txBox="1">
            <a:spLocks/>
          </p:cNvSpPr>
          <p:nvPr/>
        </p:nvSpPr>
        <p:spPr>
          <a:xfrm>
            <a:off x="4167460" y="2774360"/>
            <a:ext cx="2442810" cy="47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c  n 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DBD8E4A-FD16-4A28-A55D-ECE3FC8E7175}"/>
              </a:ext>
            </a:extLst>
          </p:cNvPr>
          <p:cNvSpPr txBox="1">
            <a:spLocks/>
          </p:cNvSpPr>
          <p:nvPr/>
        </p:nvSpPr>
        <p:spPr>
          <a:xfrm>
            <a:off x="3185853" y="3295838"/>
            <a:ext cx="2442810" cy="47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u s  c </a:t>
            </a:r>
            <a:r>
              <a:rPr lang="hr-HR" i="1" dirty="0" err="1">
                <a:solidFill>
                  <a:srgbClr val="FF0000"/>
                </a:solidFill>
              </a:rPr>
              <a:t>le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706F199-310D-4CFD-8ED1-DD3AB1DEFEA3}"/>
              </a:ext>
            </a:extLst>
          </p:cNvPr>
          <p:cNvSpPr txBox="1">
            <a:spLocks/>
          </p:cNvSpPr>
          <p:nvPr/>
        </p:nvSpPr>
        <p:spPr>
          <a:xfrm>
            <a:off x="2587469" y="3817316"/>
            <a:ext cx="2442810" cy="47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e n  s  i  o n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433C9860-E832-4968-9875-775F0B2CB7F6}"/>
              </a:ext>
            </a:extLst>
          </p:cNvPr>
          <p:cNvSpPr txBox="1">
            <a:spLocks/>
          </p:cNvSpPr>
          <p:nvPr/>
        </p:nvSpPr>
        <p:spPr>
          <a:xfrm>
            <a:off x="4919420" y="4356724"/>
            <a:ext cx="2442810" cy="47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a w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57B99213-0EAA-4055-8EFC-43229D9931F8}"/>
              </a:ext>
            </a:extLst>
          </p:cNvPr>
          <p:cNvSpPr txBox="1">
            <a:spLocks/>
          </p:cNvSpPr>
          <p:nvPr/>
        </p:nvSpPr>
        <p:spPr>
          <a:xfrm>
            <a:off x="4183525" y="4885726"/>
            <a:ext cx="2442810" cy="47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i="1" dirty="0">
                <a:solidFill>
                  <a:srgbClr val="FF0000"/>
                </a:solidFill>
              </a:rPr>
              <a:t>  </a:t>
            </a:r>
            <a:r>
              <a:rPr lang="hr-HR" i="1" dirty="0" err="1">
                <a:solidFill>
                  <a:srgbClr val="FF0000"/>
                </a:solidFill>
              </a:rPr>
              <a:t>ound</a:t>
            </a:r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BB64F1-3578-5867-80B1-D6C64A17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7" y="22992"/>
            <a:ext cx="4813951" cy="68303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57" y="148211"/>
            <a:ext cx="10151731" cy="65440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3FB6265-4701-48E0-A114-B6BAC5B7902E}"/>
              </a:ext>
            </a:extLst>
          </p:cNvPr>
          <p:cNvSpPr txBox="1">
            <a:spLocks/>
          </p:cNvSpPr>
          <p:nvPr/>
        </p:nvSpPr>
        <p:spPr>
          <a:xfrm>
            <a:off x="5303211" y="2231506"/>
            <a:ext cx="1236557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E63EB52-8A5F-4782-A9D2-C12F747B8DB1}"/>
              </a:ext>
            </a:extLst>
          </p:cNvPr>
          <p:cNvSpPr txBox="1">
            <a:spLocks/>
          </p:cNvSpPr>
          <p:nvPr/>
        </p:nvSpPr>
        <p:spPr>
          <a:xfrm>
            <a:off x="5303211" y="1849393"/>
            <a:ext cx="1236557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F84A051-8743-476F-BE2C-79DF51CB394F}"/>
              </a:ext>
            </a:extLst>
          </p:cNvPr>
          <p:cNvSpPr txBox="1">
            <a:spLocks/>
          </p:cNvSpPr>
          <p:nvPr/>
        </p:nvSpPr>
        <p:spPr>
          <a:xfrm>
            <a:off x="5303211" y="2620409"/>
            <a:ext cx="1236557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B5BA6BF9-FA73-4AB6-BF6C-8F0A860838AD}"/>
              </a:ext>
            </a:extLst>
          </p:cNvPr>
          <p:cNvSpPr txBox="1">
            <a:spLocks/>
          </p:cNvSpPr>
          <p:nvPr/>
        </p:nvSpPr>
        <p:spPr>
          <a:xfrm>
            <a:off x="5303211" y="1075058"/>
            <a:ext cx="1236557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E5E5E13-1153-4DF8-8C3F-84783209AA6F}"/>
              </a:ext>
            </a:extLst>
          </p:cNvPr>
          <p:cNvSpPr txBox="1">
            <a:spLocks/>
          </p:cNvSpPr>
          <p:nvPr/>
        </p:nvSpPr>
        <p:spPr>
          <a:xfrm>
            <a:off x="5311977" y="692800"/>
            <a:ext cx="1236557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E4B77F4-D4A0-483D-862B-F8944B0E74A1}"/>
              </a:ext>
            </a:extLst>
          </p:cNvPr>
          <p:cNvSpPr txBox="1">
            <a:spLocks/>
          </p:cNvSpPr>
          <p:nvPr/>
        </p:nvSpPr>
        <p:spPr>
          <a:xfrm>
            <a:off x="5311977" y="1449350"/>
            <a:ext cx="1236557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651CB1B-8A8C-406E-9F37-9EB600620D66}"/>
              </a:ext>
            </a:extLst>
          </p:cNvPr>
          <p:cNvSpPr txBox="1">
            <a:spLocks/>
          </p:cNvSpPr>
          <p:nvPr/>
        </p:nvSpPr>
        <p:spPr>
          <a:xfrm>
            <a:off x="5656729" y="3110751"/>
            <a:ext cx="264458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stop </a:t>
            </a:r>
            <a:r>
              <a:rPr lang="hr-HR" sz="1800" i="1" dirty="0" err="1">
                <a:solidFill>
                  <a:srgbClr val="FF0000"/>
                </a:solidFill>
              </a:rPr>
              <a:t>thinking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3187D3E5-6FAD-4555-94DF-F11BB3F3FC72}"/>
              </a:ext>
            </a:extLst>
          </p:cNvPr>
          <p:cNvSpPr txBox="1">
            <a:spLocks/>
          </p:cNvSpPr>
          <p:nvPr/>
        </p:nvSpPr>
        <p:spPr>
          <a:xfrm>
            <a:off x="8301318" y="3497848"/>
            <a:ext cx="264458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let </a:t>
            </a:r>
            <a:r>
              <a:rPr lang="hr-HR" sz="1800" i="1" dirty="0" err="1">
                <a:solidFill>
                  <a:srgbClr val="FF0000"/>
                </a:solidFill>
              </a:rPr>
              <a:t>go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B220ED20-623C-440B-B77E-8D9654B67E92}"/>
              </a:ext>
            </a:extLst>
          </p:cNvPr>
          <p:cNvSpPr txBox="1">
            <a:spLocks/>
          </p:cNvSpPr>
          <p:nvPr/>
        </p:nvSpPr>
        <p:spPr>
          <a:xfrm>
            <a:off x="4437529" y="4274097"/>
            <a:ext cx="264458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reduce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tension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0075DAF5-50A6-4C11-9344-795894A27313}"/>
              </a:ext>
            </a:extLst>
          </p:cNvPr>
          <p:cNvSpPr txBox="1">
            <a:spLocks/>
          </p:cNvSpPr>
          <p:nvPr/>
        </p:nvSpPr>
        <p:spPr>
          <a:xfrm>
            <a:off x="7680499" y="4263746"/>
            <a:ext cx="264458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release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stress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BC3BBB5B-FC31-4C6B-B8CA-AE2567CFDE27}"/>
              </a:ext>
            </a:extLst>
          </p:cNvPr>
          <p:cNvSpPr txBox="1">
            <a:spLocks/>
          </p:cNvSpPr>
          <p:nvPr/>
        </p:nvSpPr>
        <p:spPr>
          <a:xfrm>
            <a:off x="173357" y="5038164"/>
            <a:ext cx="264458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suppress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emotions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0CEF31CD-7B55-416E-B33B-3978706B3EB1}"/>
              </a:ext>
            </a:extLst>
          </p:cNvPr>
          <p:cNvSpPr txBox="1">
            <a:spLocks/>
          </p:cNvSpPr>
          <p:nvPr/>
        </p:nvSpPr>
        <p:spPr>
          <a:xfrm>
            <a:off x="5217473" y="5916048"/>
            <a:ext cx="264458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get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enough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sleep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3E3E60A7-9473-4960-BE7A-0B62497411A6}"/>
              </a:ext>
            </a:extLst>
          </p:cNvPr>
          <p:cNvSpPr/>
          <p:nvPr/>
        </p:nvSpPr>
        <p:spPr>
          <a:xfrm>
            <a:off x="10472858" y="4043933"/>
            <a:ext cx="17191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err="1"/>
              <a:t>Let’s</a:t>
            </a:r>
            <a:r>
              <a:rPr lang="hr-HR" sz="2000" b="1" dirty="0"/>
              <a:t> </a:t>
            </a:r>
            <a:r>
              <a:rPr lang="hr-HR" sz="2000" b="1" dirty="0" err="1"/>
              <a:t>practise</a:t>
            </a:r>
            <a:r>
              <a:rPr lang="hr-HR" sz="2000" i="1" dirty="0"/>
              <a:t>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https://www.bookwidgets.com/play/FCBCMFF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1" y="23042"/>
            <a:ext cx="4804704" cy="681727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7" y="1690741"/>
            <a:ext cx="11043981" cy="415686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869576" y="2684948"/>
            <a:ext cx="10936352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Everybody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needs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relax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from</a:t>
            </a:r>
            <a:r>
              <a:rPr lang="hr-HR" sz="1800" i="1" dirty="0">
                <a:solidFill>
                  <a:srgbClr val="FF0000"/>
                </a:solidFill>
              </a:rPr>
              <a:t> time to time.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D9B58C7-9950-4DD4-BAD0-0019CF94F3BD}"/>
              </a:ext>
            </a:extLst>
          </p:cNvPr>
          <p:cNvSpPr txBox="1">
            <a:spLocks/>
          </p:cNvSpPr>
          <p:nvPr/>
        </p:nvSpPr>
        <p:spPr>
          <a:xfrm>
            <a:off x="869576" y="3583799"/>
            <a:ext cx="10936352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Moving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your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body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make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feel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better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6144180B-FF84-435E-AE84-6CB74D121360}"/>
              </a:ext>
            </a:extLst>
          </p:cNvPr>
          <p:cNvSpPr txBox="1">
            <a:spLocks/>
          </p:cNvSpPr>
          <p:nvPr/>
        </p:nvSpPr>
        <p:spPr>
          <a:xfrm>
            <a:off x="869576" y="4545405"/>
            <a:ext cx="10936352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headache</a:t>
            </a:r>
            <a:r>
              <a:rPr lang="hr-HR" sz="1800" i="1" dirty="0">
                <a:solidFill>
                  <a:srgbClr val="FF0000"/>
                </a:solidFill>
              </a:rPr>
              <a:t>,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should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massaging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temples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forehead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E627DB96-76AF-440A-808B-809BD8D53002}"/>
              </a:ext>
            </a:extLst>
          </p:cNvPr>
          <p:cNvSpPr txBox="1">
            <a:spLocks/>
          </p:cNvSpPr>
          <p:nvPr/>
        </p:nvSpPr>
        <p:spPr>
          <a:xfrm>
            <a:off x="869576" y="5418978"/>
            <a:ext cx="10936352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Everybody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needs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feel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loved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feel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safe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5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831" y="0"/>
            <a:ext cx="6625881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109.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8" y="0"/>
            <a:ext cx="4824689" cy="68422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2722" y="181463"/>
            <a:ext cx="6747257" cy="64906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1D35D0BC-2428-47A6-92A4-F27EAD2D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87" y="1131684"/>
            <a:ext cx="633325" cy="3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i izvornu sliku">
            <a:extLst>
              <a:ext uri="{FF2B5EF4-FFF2-40B4-BE49-F238E27FC236}">
                <a16:creationId xmlns:a16="http://schemas.microsoft.com/office/drawing/2014/main" id="{FCE75FA9-AAD3-4724-9A3C-AAD14C2F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87" y="2386744"/>
            <a:ext cx="938125" cy="3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i izvornu sliku">
            <a:extLst>
              <a:ext uri="{FF2B5EF4-FFF2-40B4-BE49-F238E27FC236}">
                <a16:creationId xmlns:a16="http://schemas.microsoft.com/office/drawing/2014/main" id="{886546C3-B3DF-4F2A-A0D4-C0DB67D0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87" y="3310070"/>
            <a:ext cx="938125" cy="3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di izvornu sliku">
            <a:extLst>
              <a:ext uri="{FF2B5EF4-FFF2-40B4-BE49-F238E27FC236}">
                <a16:creationId xmlns:a16="http://schemas.microsoft.com/office/drawing/2014/main" id="{8E7ED4F0-5E72-4F51-8D67-AEF9E94B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87" y="3584184"/>
            <a:ext cx="938125" cy="3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idi izvornu sliku">
            <a:extLst>
              <a:ext uri="{FF2B5EF4-FFF2-40B4-BE49-F238E27FC236}">
                <a16:creationId xmlns:a16="http://schemas.microsoft.com/office/drawing/2014/main" id="{1CBDAD61-5373-4042-A7B8-F60932BC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87" y="4529768"/>
            <a:ext cx="830548" cy="3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idi izvornu sliku">
            <a:extLst>
              <a:ext uri="{FF2B5EF4-FFF2-40B4-BE49-F238E27FC236}">
                <a16:creationId xmlns:a16="http://schemas.microsoft.com/office/drawing/2014/main" id="{304B78A6-2D1C-4E5E-85BF-95E235CB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87" y="5097296"/>
            <a:ext cx="731937" cy="3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idi izvornu sliku">
            <a:extLst>
              <a:ext uri="{FF2B5EF4-FFF2-40B4-BE49-F238E27FC236}">
                <a16:creationId xmlns:a16="http://schemas.microsoft.com/office/drawing/2014/main" id="{9EE2470F-2083-4436-AD06-AFEAE5D5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87" y="6026415"/>
            <a:ext cx="938125" cy="37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5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" y="0"/>
            <a:ext cx="4844824" cy="68708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840" y="941294"/>
            <a:ext cx="11420827" cy="56611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862E76A4-D43A-47E8-8435-EC676C85FFD6}"/>
              </a:ext>
            </a:extLst>
          </p:cNvPr>
          <p:cNvSpPr txBox="1">
            <a:spLocks/>
          </p:cNvSpPr>
          <p:nvPr/>
        </p:nvSpPr>
        <p:spPr>
          <a:xfrm>
            <a:off x="1138518" y="1978188"/>
            <a:ext cx="1083114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believed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genius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4BFBB62-EA33-479A-8E9D-87C866669FA3}"/>
              </a:ext>
            </a:extLst>
          </p:cNvPr>
          <p:cNvSpPr txBox="1">
            <a:spLocks/>
          </p:cNvSpPr>
          <p:nvPr/>
        </p:nvSpPr>
        <p:spPr>
          <a:xfrm>
            <a:off x="2034987" y="2828222"/>
            <a:ext cx="993467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used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both</a:t>
            </a:r>
            <a:r>
              <a:rPr lang="hr-HR" sz="1800" i="1" dirty="0">
                <a:solidFill>
                  <a:srgbClr val="FF0000"/>
                </a:solidFill>
              </a:rPr>
              <a:t> for </a:t>
            </a:r>
            <a:r>
              <a:rPr lang="hr-HR" sz="1800" i="1" dirty="0" err="1">
                <a:solidFill>
                  <a:srgbClr val="FF0000"/>
                </a:solidFill>
              </a:rPr>
              <a:t>business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pleasure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391ADD0-A412-422C-B47F-69F7ADFB5D81}"/>
              </a:ext>
            </a:extLst>
          </p:cNvPr>
          <p:cNvSpPr txBox="1">
            <a:spLocks/>
          </p:cNvSpPr>
          <p:nvPr/>
        </p:nvSpPr>
        <p:spPr>
          <a:xfrm>
            <a:off x="2034987" y="3687221"/>
            <a:ext cx="9901930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organized</a:t>
            </a:r>
            <a:r>
              <a:rPr lang="hr-HR" sz="1800" i="1" dirty="0">
                <a:solidFill>
                  <a:srgbClr val="FF0000"/>
                </a:solidFill>
              </a:rPr>
              <a:t> for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66599CA-FDAD-4054-8266-F50401F40E05}"/>
              </a:ext>
            </a:extLst>
          </p:cNvPr>
          <p:cNvSpPr txBox="1">
            <a:spLocks/>
          </p:cNvSpPr>
          <p:nvPr/>
        </p:nvSpPr>
        <p:spPr>
          <a:xfrm>
            <a:off x="2142565" y="4531016"/>
            <a:ext cx="9794352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bought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by</a:t>
            </a:r>
            <a:r>
              <a:rPr lang="hr-HR" sz="1800" i="1" dirty="0">
                <a:solidFill>
                  <a:srgbClr val="FF0000"/>
                </a:solidFill>
              </a:rPr>
              <a:t> Anne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E57C0827-E53F-4D7F-9A64-99B210B5D474}"/>
              </a:ext>
            </a:extLst>
          </p:cNvPr>
          <p:cNvSpPr txBox="1">
            <a:spLocks/>
          </p:cNvSpPr>
          <p:nvPr/>
        </p:nvSpPr>
        <p:spPr>
          <a:xfrm>
            <a:off x="2034987" y="5374811"/>
            <a:ext cx="9901930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weren’t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tested</a:t>
            </a:r>
            <a:r>
              <a:rPr lang="hr-HR" sz="1800" i="1" dirty="0">
                <a:solidFill>
                  <a:srgbClr val="FF0000"/>
                </a:solidFill>
              </a:rPr>
              <a:t> on </a:t>
            </a:r>
            <a:r>
              <a:rPr lang="hr-HR" sz="1800" i="1" dirty="0" err="1">
                <a:solidFill>
                  <a:srgbClr val="FF0000"/>
                </a:solidFill>
              </a:rPr>
              <a:t>animals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0A35368A-4706-4370-B27B-67B57724AEA4}"/>
              </a:ext>
            </a:extLst>
          </p:cNvPr>
          <p:cNvSpPr txBox="1">
            <a:spLocks/>
          </p:cNvSpPr>
          <p:nvPr/>
        </p:nvSpPr>
        <p:spPr>
          <a:xfrm>
            <a:off x="2034987" y="6224730"/>
            <a:ext cx="9918304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sold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3 </a:t>
            </a:r>
            <a:r>
              <a:rPr lang="hr-HR" sz="1800" i="1" dirty="0" err="1">
                <a:solidFill>
                  <a:srgbClr val="FF0000"/>
                </a:solidFill>
              </a:rPr>
              <a:t>million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copies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330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UNIT 7;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08_U7_Self-check_07</dc:title>
  <dc:subject>Engleski jezik</dc:subject>
  <dc:creator>Siniša Vuksan</dc:creator>
  <cp:lastModifiedBy>Sanja Ivoš</cp:lastModifiedBy>
  <cp:revision>350</cp:revision>
  <dcterms:created xsi:type="dcterms:W3CDTF">2020-09-12T11:20:19Z</dcterms:created>
  <dcterms:modified xsi:type="dcterms:W3CDTF">2022-09-05T13:04:27Z</dcterms:modified>
  <cp:category>8. razred;Footsteps 4;Školska knjiga</cp:category>
</cp:coreProperties>
</file>